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sldIdLst>
    <p:sldId id="256" r:id="rId2"/>
    <p:sldId id="257" r:id="rId3"/>
    <p:sldId id="261" r:id="rId4"/>
    <p:sldId id="265" r:id="rId5"/>
    <p:sldId id="275" r:id="rId6"/>
    <p:sldId id="276" r:id="rId7"/>
    <p:sldId id="280" r:id="rId8"/>
    <p:sldId id="281" r:id="rId9"/>
    <p:sldId id="282" r:id="rId10"/>
    <p:sldId id="277" r:id="rId11"/>
    <p:sldId id="278" r:id="rId12"/>
    <p:sldId id="283" r:id="rId13"/>
    <p:sldId id="284" r:id="rId14"/>
    <p:sldId id="27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3A30"/>
    <a:srgbClr val="000000"/>
    <a:srgbClr val="D0CFCF"/>
    <a:srgbClr val="F8F7F6"/>
    <a:srgbClr val="ECECEC"/>
    <a:srgbClr val="C4C2C2"/>
    <a:srgbClr val="D4CDCD"/>
    <a:srgbClr val="B7B5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896219-DF97-47AA-8181-FA6DECFA0FCD}" v="1230" dt="2024-10-07T20:54:13.8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7" d="100"/>
          <a:sy n="57" d="100"/>
        </p:scale>
        <p:origin x="763"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urkan Kara" userId="771fc5d9-6a4d-4244-8394-24e49f114d64" providerId="ADAL" clId="{48896219-DF97-47AA-8181-FA6DECFA0FCD}"/>
    <pc:docChg chg="undo custSel addSld delSld modSld modMainMaster">
      <pc:chgData name="Furkan Kara" userId="771fc5d9-6a4d-4244-8394-24e49f114d64" providerId="ADAL" clId="{48896219-DF97-47AA-8181-FA6DECFA0FCD}" dt="2024-10-07T20:56:36.294" v="6054" actId="1076"/>
      <pc:docMkLst>
        <pc:docMk/>
      </pc:docMkLst>
      <pc:sldChg chg="addSp delSp modSp mod modTransition setBg">
        <pc:chgData name="Furkan Kara" userId="771fc5d9-6a4d-4244-8394-24e49f114d64" providerId="ADAL" clId="{48896219-DF97-47AA-8181-FA6DECFA0FCD}" dt="2024-10-07T11:41:54.149" v="3779"/>
        <pc:sldMkLst>
          <pc:docMk/>
          <pc:sldMk cId="3605876405" sldId="256"/>
        </pc:sldMkLst>
        <pc:spChg chg="mod">
          <ac:chgData name="Furkan Kara" userId="771fc5d9-6a4d-4244-8394-24e49f114d64" providerId="ADAL" clId="{48896219-DF97-47AA-8181-FA6DECFA0FCD}" dt="2024-10-07T09:29:00.231" v="2587" actId="20577"/>
          <ac:spMkLst>
            <pc:docMk/>
            <pc:sldMk cId="3605876405" sldId="256"/>
            <ac:spMk id="2" creationId="{2D1DBCAB-24E2-8A18-E27D-3634F24A6B32}"/>
          </ac:spMkLst>
        </pc:spChg>
        <pc:spChg chg="mod">
          <ac:chgData name="Furkan Kara" userId="771fc5d9-6a4d-4244-8394-24e49f114d64" providerId="ADAL" clId="{48896219-DF97-47AA-8181-FA6DECFA0FCD}" dt="2024-09-30T19:11:30.702" v="2155" actId="1037"/>
          <ac:spMkLst>
            <pc:docMk/>
            <pc:sldMk cId="3605876405" sldId="256"/>
            <ac:spMk id="3" creationId="{0A85881B-F130-948F-27E8-E44EEADADE61}"/>
          </ac:spMkLst>
        </pc:spChg>
        <pc:spChg chg="add del">
          <ac:chgData name="Furkan Kara" userId="771fc5d9-6a4d-4244-8394-24e49f114d64" providerId="ADAL" clId="{48896219-DF97-47AA-8181-FA6DECFA0FCD}" dt="2024-09-30T18:38:58.317" v="864" actId="21"/>
          <ac:spMkLst>
            <pc:docMk/>
            <pc:sldMk cId="3605876405" sldId="256"/>
            <ac:spMk id="4" creationId="{A5F338A4-50AA-9E31-8F44-635FB7D91307}"/>
          </ac:spMkLst>
        </pc:spChg>
        <pc:spChg chg="add del">
          <ac:chgData name="Furkan Kara" userId="771fc5d9-6a4d-4244-8394-24e49f114d64" providerId="ADAL" clId="{48896219-DF97-47AA-8181-FA6DECFA0FCD}" dt="2024-09-30T18:49:16.570" v="1870" actId="21"/>
          <ac:spMkLst>
            <pc:docMk/>
            <pc:sldMk cId="3605876405" sldId="256"/>
            <ac:spMk id="5" creationId="{14A43D3D-03F8-A85E-AF10-2CA5E4DA75B6}"/>
          </ac:spMkLst>
        </pc:spChg>
        <pc:spChg chg="add del">
          <ac:chgData name="Furkan Kara" userId="771fc5d9-6a4d-4244-8394-24e49f114d64" providerId="ADAL" clId="{48896219-DF97-47AA-8181-FA6DECFA0FCD}" dt="2024-09-30T18:49:57.805" v="1897" actId="21"/>
          <ac:spMkLst>
            <pc:docMk/>
            <pc:sldMk cId="3605876405" sldId="256"/>
            <ac:spMk id="6" creationId="{7CDE3B7E-58E6-3577-3E3F-42E0EF4F1367}"/>
          </ac:spMkLst>
        </pc:spChg>
        <pc:spChg chg="add del">
          <ac:chgData name="Furkan Kara" userId="771fc5d9-6a4d-4244-8394-24e49f114d64" providerId="ADAL" clId="{48896219-DF97-47AA-8181-FA6DECFA0FCD}" dt="2024-09-30T19:11:35.422" v="2156" actId="21"/>
          <ac:spMkLst>
            <pc:docMk/>
            <pc:sldMk cId="3605876405" sldId="256"/>
            <ac:spMk id="7" creationId="{DD00C74C-0E77-5A31-0F5A-85CBE424128A}"/>
          </ac:spMkLst>
        </pc:spChg>
        <pc:picChg chg="add mod">
          <ac:chgData name="Furkan Kara" userId="771fc5d9-6a4d-4244-8394-24e49f114d64" providerId="ADAL" clId="{48896219-DF97-47AA-8181-FA6DECFA0FCD}" dt="2024-10-07T09:28:46.492" v="2583" actId="1076"/>
          <ac:picMkLst>
            <pc:docMk/>
            <pc:sldMk cId="3605876405" sldId="256"/>
            <ac:picMk id="5" creationId="{D1D99BC6-9C67-33FC-AC38-8576FE8CA6CE}"/>
          </ac:picMkLst>
        </pc:picChg>
      </pc:sldChg>
      <pc:sldChg chg="addSp delSp modSp new mod modTransition">
        <pc:chgData name="Furkan Kara" userId="771fc5d9-6a4d-4244-8394-24e49f114d64" providerId="ADAL" clId="{48896219-DF97-47AA-8181-FA6DECFA0FCD}" dt="2024-10-07T19:00:40.355" v="4564" actId="20577"/>
        <pc:sldMkLst>
          <pc:docMk/>
          <pc:sldMk cId="587436764" sldId="257"/>
        </pc:sldMkLst>
        <pc:spChg chg="mod">
          <ac:chgData name="Furkan Kara" userId="771fc5d9-6a4d-4244-8394-24e49f114d64" providerId="ADAL" clId="{48896219-DF97-47AA-8181-FA6DECFA0FCD}" dt="2024-09-30T19:09:42.956" v="2138" actId="255"/>
          <ac:spMkLst>
            <pc:docMk/>
            <pc:sldMk cId="587436764" sldId="257"/>
            <ac:spMk id="2" creationId="{78EE591C-04D6-ACB9-9662-9B12659F2022}"/>
          </ac:spMkLst>
        </pc:spChg>
        <pc:spChg chg="mod">
          <ac:chgData name="Furkan Kara" userId="771fc5d9-6a4d-4244-8394-24e49f114d64" providerId="ADAL" clId="{48896219-DF97-47AA-8181-FA6DECFA0FCD}" dt="2024-10-07T19:00:40.355" v="4564" actId="20577"/>
          <ac:spMkLst>
            <pc:docMk/>
            <pc:sldMk cId="587436764" sldId="257"/>
            <ac:spMk id="3" creationId="{C5F4AD0B-F889-C827-3B92-12934A91EA3C}"/>
          </ac:spMkLst>
        </pc:spChg>
        <pc:spChg chg="add del mod">
          <ac:chgData name="Furkan Kara" userId="771fc5d9-6a4d-4244-8394-24e49f114d64" providerId="ADAL" clId="{48896219-DF97-47AA-8181-FA6DECFA0FCD}" dt="2024-09-30T19:02:12.230" v="2091" actId="21"/>
          <ac:spMkLst>
            <pc:docMk/>
            <pc:sldMk cId="587436764" sldId="257"/>
            <ac:spMk id="6" creationId="{D629AE17-76F5-1304-4E90-7F223F6F066B}"/>
          </ac:spMkLst>
        </pc:spChg>
        <pc:spChg chg="add del mod">
          <ac:chgData name="Furkan Kara" userId="771fc5d9-6a4d-4244-8394-24e49f114d64" providerId="ADAL" clId="{48896219-DF97-47AA-8181-FA6DECFA0FCD}" dt="2024-09-30T19:03:28.710" v="2113" actId="21"/>
          <ac:spMkLst>
            <pc:docMk/>
            <pc:sldMk cId="587436764" sldId="257"/>
            <ac:spMk id="7" creationId="{3E4E117A-47D7-B50B-2F2A-B265433CF70D}"/>
          </ac:spMkLst>
        </pc:spChg>
        <pc:spChg chg="add del mod">
          <ac:chgData name="Furkan Kara" userId="771fc5d9-6a4d-4244-8394-24e49f114d64" providerId="ADAL" clId="{48896219-DF97-47AA-8181-FA6DECFA0FCD}" dt="2024-09-30T19:14:31.970" v="2221" actId="21"/>
          <ac:spMkLst>
            <pc:docMk/>
            <pc:sldMk cId="587436764" sldId="257"/>
            <ac:spMk id="8" creationId="{9E4E5EB9-CD91-7511-9A17-3291AA2D06DA}"/>
          </ac:spMkLst>
        </pc:spChg>
        <pc:picChg chg="add mod">
          <ac:chgData name="Furkan Kara" userId="771fc5d9-6a4d-4244-8394-24e49f114d64" providerId="ADAL" clId="{48896219-DF97-47AA-8181-FA6DECFA0FCD}" dt="2024-10-07T08:58:26.269" v="2324" actId="688"/>
          <ac:picMkLst>
            <pc:docMk/>
            <pc:sldMk cId="587436764" sldId="257"/>
            <ac:picMk id="5" creationId="{F18CA56D-41A1-322A-C997-A4656FD52F1A}"/>
          </ac:picMkLst>
        </pc:picChg>
        <pc:inkChg chg="add del">
          <ac:chgData name="Furkan Kara" userId="771fc5d9-6a4d-4244-8394-24e49f114d64" providerId="ADAL" clId="{48896219-DF97-47AA-8181-FA6DECFA0FCD}" dt="2024-09-30T18:54:55.713" v="1981" actId="9405"/>
          <ac:inkMkLst>
            <pc:docMk/>
            <pc:sldMk cId="587436764" sldId="257"/>
            <ac:inkMk id="4" creationId="{1B4716AD-465E-A6AB-F52A-8F33050C757F}"/>
          </ac:inkMkLst>
        </pc:inkChg>
      </pc:sldChg>
      <pc:sldChg chg="addSp delSp modSp new del mod">
        <pc:chgData name="Furkan Kara" userId="771fc5d9-6a4d-4244-8394-24e49f114d64" providerId="ADAL" clId="{48896219-DF97-47AA-8181-FA6DECFA0FCD}" dt="2024-10-07T11:50:31.188" v="3907" actId="2696"/>
        <pc:sldMkLst>
          <pc:docMk/>
          <pc:sldMk cId="4209308880" sldId="258"/>
        </pc:sldMkLst>
        <pc:spChg chg="mod">
          <ac:chgData name="Furkan Kara" userId="771fc5d9-6a4d-4244-8394-24e49f114d64" providerId="ADAL" clId="{48896219-DF97-47AA-8181-FA6DECFA0FCD}" dt="2024-10-07T11:10:27.956" v="3264" actId="20577"/>
          <ac:spMkLst>
            <pc:docMk/>
            <pc:sldMk cId="4209308880" sldId="258"/>
            <ac:spMk id="2" creationId="{8715098B-FA32-3DF3-6731-1CD944677E96}"/>
          </ac:spMkLst>
        </pc:spChg>
        <pc:spChg chg="del">
          <ac:chgData name="Furkan Kara" userId="771fc5d9-6a4d-4244-8394-24e49f114d64" providerId="ADAL" clId="{48896219-DF97-47AA-8181-FA6DECFA0FCD}" dt="2024-09-30T11:24:57.772" v="459" actId="21"/>
          <ac:spMkLst>
            <pc:docMk/>
            <pc:sldMk cId="4209308880" sldId="258"/>
            <ac:spMk id="3" creationId="{6499F9DE-34DF-6F7A-503C-81400598EC8B}"/>
          </ac:spMkLst>
        </pc:spChg>
        <pc:spChg chg="add del mod">
          <ac:chgData name="Furkan Kara" userId="771fc5d9-6a4d-4244-8394-24e49f114d64" providerId="ADAL" clId="{48896219-DF97-47AA-8181-FA6DECFA0FCD}" dt="2024-10-07T11:01:38.791" v="3232" actId="21"/>
          <ac:spMkLst>
            <pc:docMk/>
            <pc:sldMk cId="4209308880" sldId="258"/>
            <ac:spMk id="4" creationId="{4B4C5204-3183-B6A0-9DD1-3C71345C1AF8}"/>
          </ac:spMkLst>
        </pc:spChg>
        <pc:spChg chg="add del mod">
          <ac:chgData name="Furkan Kara" userId="771fc5d9-6a4d-4244-8394-24e49f114d64" providerId="ADAL" clId="{48896219-DF97-47AA-8181-FA6DECFA0FCD}" dt="2024-09-30T11:23:35.559" v="424" actId="21"/>
          <ac:spMkLst>
            <pc:docMk/>
            <pc:sldMk cId="4209308880" sldId="258"/>
            <ac:spMk id="5" creationId="{AF69A7F8-1C29-1D2C-FFEC-FF404986C9F3}"/>
          </ac:spMkLst>
        </pc:spChg>
        <pc:spChg chg="add del mod">
          <ac:chgData name="Furkan Kara" userId="771fc5d9-6a4d-4244-8394-24e49f114d64" providerId="ADAL" clId="{48896219-DF97-47AA-8181-FA6DECFA0FCD}" dt="2024-10-07T11:02:08.580" v="3237" actId="21"/>
          <ac:spMkLst>
            <pc:docMk/>
            <pc:sldMk cId="4209308880" sldId="258"/>
            <ac:spMk id="6" creationId="{A67B553B-6735-AA38-69C1-D2A83FE0CD75}"/>
          </ac:spMkLst>
        </pc:spChg>
        <pc:spChg chg="add mod">
          <ac:chgData name="Furkan Kara" userId="771fc5d9-6a4d-4244-8394-24e49f114d64" providerId="ADAL" clId="{48896219-DF97-47AA-8181-FA6DECFA0FCD}" dt="2024-10-07T09:14:30.616" v="2465" actId="207"/>
          <ac:spMkLst>
            <pc:docMk/>
            <pc:sldMk cId="4209308880" sldId="258"/>
            <ac:spMk id="7" creationId="{3EECBFDD-23AE-B3AF-CA99-9B565FFFAF75}"/>
          </ac:spMkLst>
        </pc:spChg>
        <pc:spChg chg="add del mod">
          <ac:chgData name="Furkan Kara" userId="771fc5d9-6a4d-4244-8394-24e49f114d64" providerId="ADAL" clId="{48896219-DF97-47AA-8181-FA6DECFA0FCD}" dt="2024-09-30T11:27:23.992" v="571" actId="21"/>
          <ac:spMkLst>
            <pc:docMk/>
            <pc:sldMk cId="4209308880" sldId="258"/>
            <ac:spMk id="8" creationId="{6499F9DE-34DF-6F7A-503C-81400598EC8B}"/>
          </ac:spMkLst>
        </pc:spChg>
        <pc:spChg chg="add mod">
          <ac:chgData name="Furkan Kara" userId="771fc5d9-6a4d-4244-8394-24e49f114d64" providerId="ADAL" clId="{48896219-DF97-47AA-8181-FA6DECFA0FCD}" dt="2024-10-07T11:14:15.989" v="3326" actId="20577"/>
          <ac:spMkLst>
            <pc:docMk/>
            <pc:sldMk cId="4209308880" sldId="258"/>
            <ac:spMk id="9" creationId="{4E15765A-4A1D-54AC-F3F6-BE043E6EA4AC}"/>
          </ac:spMkLst>
        </pc:spChg>
        <pc:picChg chg="add mod">
          <ac:chgData name="Furkan Kara" userId="771fc5d9-6a4d-4244-8394-24e49f114d64" providerId="ADAL" clId="{48896219-DF97-47AA-8181-FA6DECFA0FCD}" dt="2024-10-07T11:02:13.217" v="3241" actId="1076"/>
          <ac:picMkLst>
            <pc:docMk/>
            <pc:sldMk cId="4209308880" sldId="258"/>
            <ac:picMk id="5" creationId="{D25823B4-31D0-6EF9-10DA-5156923B44DC}"/>
          </ac:picMkLst>
        </pc:picChg>
      </pc:sldChg>
      <pc:sldChg chg="addSp delSp modSp new del mod">
        <pc:chgData name="Furkan Kara" userId="771fc5d9-6a4d-4244-8394-24e49f114d64" providerId="ADAL" clId="{48896219-DF97-47AA-8181-FA6DECFA0FCD}" dt="2024-10-07T11:50:37.120" v="3909" actId="2696"/>
        <pc:sldMkLst>
          <pc:docMk/>
          <pc:sldMk cId="2242073970" sldId="259"/>
        </pc:sldMkLst>
        <pc:spChg chg="mod">
          <ac:chgData name="Furkan Kara" userId="771fc5d9-6a4d-4244-8394-24e49f114d64" providerId="ADAL" clId="{48896219-DF97-47AA-8181-FA6DECFA0FCD}" dt="2024-09-30T19:10:09.535" v="2145" actId="255"/>
          <ac:spMkLst>
            <pc:docMk/>
            <pc:sldMk cId="2242073970" sldId="259"/>
            <ac:spMk id="2" creationId="{9A8F5898-BB1D-4807-03D3-62A5F39F9AB3}"/>
          </ac:spMkLst>
        </pc:spChg>
        <pc:spChg chg="mod">
          <ac:chgData name="Furkan Kara" userId="771fc5d9-6a4d-4244-8394-24e49f114d64" providerId="ADAL" clId="{48896219-DF97-47AA-8181-FA6DECFA0FCD}" dt="2024-10-07T10:00:53.582" v="2981" actId="1076"/>
          <ac:spMkLst>
            <pc:docMk/>
            <pc:sldMk cId="2242073970" sldId="259"/>
            <ac:spMk id="3" creationId="{405F3275-A965-0E29-AE17-889C2DEF43FF}"/>
          </ac:spMkLst>
        </pc:spChg>
        <pc:spChg chg="add del">
          <ac:chgData name="Furkan Kara" userId="771fc5d9-6a4d-4244-8394-24e49f114d64" providerId="ADAL" clId="{48896219-DF97-47AA-8181-FA6DECFA0FCD}" dt="2024-10-07T08:52:02.084" v="2254" actId="21"/>
          <ac:spMkLst>
            <pc:docMk/>
            <pc:sldMk cId="2242073970" sldId="259"/>
            <ac:spMk id="6" creationId="{423D13EB-7319-E9FA-DD7F-B970E53318BF}"/>
          </ac:spMkLst>
        </pc:spChg>
        <pc:spChg chg="add del">
          <ac:chgData name="Furkan Kara" userId="771fc5d9-6a4d-4244-8394-24e49f114d64" providerId="ADAL" clId="{48896219-DF97-47AA-8181-FA6DECFA0FCD}" dt="2024-10-07T09:03:25.686" v="2410" actId="21"/>
          <ac:spMkLst>
            <pc:docMk/>
            <pc:sldMk cId="2242073970" sldId="259"/>
            <ac:spMk id="7" creationId="{596D2A15-2126-840A-F6DD-FC164779BA71}"/>
          </ac:spMkLst>
        </pc:spChg>
        <pc:picChg chg="add mod">
          <ac:chgData name="Furkan Kara" userId="771fc5d9-6a4d-4244-8394-24e49f114d64" providerId="ADAL" clId="{48896219-DF97-47AA-8181-FA6DECFA0FCD}" dt="2024-10-07T09:03:35.827" v="2411" actId="1076"/>
          <ac:picMkLst>
            <pc:docMk/>
            <pc:sldMk cId="2242073970" sldId="259"/>
            <ac:picMk id="5" creationId="{46315158-54E1-A8B6-7EC7-02FF161C320F}"/>
          </ac:picMkLst>
        </pc:picChg>
      </pc:sldChg>
      <pc:sldChg chg="addSp delSp modSp new del mod">
        <pc:chgData name="Furkan Kara" userId="771fc5d9-6a4d-4244-8394-24e49f114d64" providerId="ADAL" clId="{48896219-DF97-47AA-8181-FA6DECFA0FCD}" dt="2024-10-07T11:50:44.550" v="3913" actId="2696"/>
        <pc:sldMkLst>
          <pc:docMk/>
          <pc:sldMk cId="7548048" sldId="260"/>
        </pc:sldMkLst>
        <pc:spChg chg="mod">
          <ac:chgData name="Furkan Kara" userId="771fc5d9-6a4d-4244-8394-24e49f114d64" providerId="ADAL" clId="{48896219-DF97-47AA-8181-FA6DECFA0FCD}" dt="2024-09-30T19:10:15.348" v="2146" actId="255"/>
          <ac:spMkLst>
            <pc:docMk/>
            <pc:sldMk cId="7548048" sldId="260"/>
            <ac:spMk id="2" creationId="{8594E17A-4583-10DB-FC90-10248C21255E}"/>
          </ac:spMkLst>
        </pc:spChg>
        <pc:spChg chg="mod">
          <ac:chgData name="Furkan Kara" userId="771fc5d9-6a4d-4244-8394-24e49f114d64" providerId="ADAL" clId="{48896219-DF97-47AA-8181-FA6DECFA0FCD}" dt="2024-10-07T10:51:30.482" v="3176" actId="20577"/>
          <ac:spMkLst>
            <pc:docMk/>
            <pc:sldMk cId="7548048" sldId="260"/>
            <ac:spMk id="3" creationId="{676A1414-29B9-01B4-A47D-594E26343EA2}"/>
          </ac:spMkLst>
        </pc:spChg>
        <pc:spChg chg="add del">
          <ac:chgData name="Furkan Kara" userId="771fc5d9-6a4d-4244-8394-24e49f114d64" providerId="ADAL" clId="{48896219-DF97-47AA-8181-FA6DECFA0FCD}" dt="2024-10-07T09:07:27.578" v="2416" actId="22"/>
          <ac:spMkLst>
            <pc:docMk/>
            <pc:sldMk cId="7548048" sldId="260"/>
            <ac:spMk id="5" creationId="{EB913A7E-6285-7603-9F32-070A071AC09E}"/>
          </ac:spMkLst>
        </pc:spChg>
        <pc:picChg chg="add mod">
          <ac:chgData name="Furkan Kara" userId="771fc5d9-6a4d-4244-8394-24e49f114d64" providerId="ADAL" clId="{48896219-DF97-47AA-8181-FA6DECFA0FCD}" dt="2024-10-07T10:41:32.925" v="3080" actId="1076"/>
          <ac:picMkLst>
            <pc:docMk/>
            <pc:sldMk cId="7548048" sldId="260"/>
            <ac:picMk id="7" creationId="{6667CD94-4B78-BB9C-038D-73B47F4D4350}"/>
          </ac:picMkLst>
        </pc:picChg>
      </pc:sldChg>
      <pc:sldChg chg="addSp delSp modSp new mod">
        <pc:chgData name="Furkan Kara" userId="771fc5d9-6a4d-4244-8394-24e49f114d64" providerId="ADAL" clId="{48896219-DF97-47AA-8181-FA6DECFA0FCD}" dt="2024-10-07T19:14:04.592" v="4570" actId="5793"/>
        <pc:sldMkLst>
          <pc:docMk/>
          <pc:sldMk cId="3661025499" sldId="261"/>
        </pc:sldMkLst>
        <pc:spChg chg="mod">
          <ac:chgData name="Furkan Kara" userId="771fc5d9-6a4d-4244-8394-24e49f114d64" providerId="ADAL" clId="{48896219-DF97-47AA-8181-FA6DECFA0FCD}" dt="2024-10-07T09:12:02.739" v="2443" actId="20577"/>
          <ac:spMkLst>
            <pc:docMk/>
            <pc:sldMk cId="3661025499" sldId="261"/>
            <ac:spMk id="2" creationId="{686C2FF5-5376-F5FA-9181-4A1EF6914152}"/>
          </ac:spMkLst>
        </pc:spChg>
        <pc:spChg chg="mod">
          <ac:chgData name="Furkan Kara" userId="771fc5d9-6a4d-4244-8394-24e49f114d64" providerId="ADAL" clId="{48896219-DF97-47AA-8181-FA6DECFA0FCD}" dt="2024-10-07T19:14:04.592" v="4570" actId="5793"/>
          <ac:spMkLst>
            <pc:docMk/>
            <pc:sldMk cId="3661025499" sldId="261"/>
            <ac:spMk id="3" creationId="{CBA261F6-D39A-3460-ABE2-0599DBD0E936}"/>
          </ac:spMkLst>
        </pc:spChg>
        <pc:spChg chg="add del">
          <ac:chgData name="Furkan Kara" userId="771fc5d9-6a4d-4244-8394-24e49f114d64" providerId="ADAL" clId="{48896219-DF97-47AA-8181-FA6DECFA0FCD}" dt="2024-10-07T09:17:45.470" v="2517" actId="21"/>
          <ac:spMkLst>
            <pc:docMk/>
            <pc:sldMk cId="3661025499" sldId="261"/>
            <ac:spMk id="4" creationId="{6353628D-D316-3DBB-C1C6-6FB661A692D4}"/>
          </ac:spMkLst>
        </pc:spChg>
      </pc:sldChg>
      <pc:sldChg chg="modSp new del mod">
        <pc:chgData name="Furkan Kara" userId="771fc5d9-6a4d-4244-8394-24e49f114d64" providerId="ADAL" clId="{48896219-DF97-47AA-8181-FA6DECFA0FCD}" dt="2024-10-07T11:51:09.204" v="3915" actId="2696"/>
        <pc:sldMkLst>
          <pc:docMk/>
          <pc:sldMk cId="3764512640" sldId="262"/>
        </pc:sldMkLst>
        <pc:spChg chg="mod">
          <ac:chgData name="Furkan Kara" userId="771fc5d9-6a4d-4244-8394-24e49f114d64" providerId="ADAL" clId="{48896219-DF97-47AA-8181-FA6DECFA0FCD}" dt="2024-09-30T19:10:28.060" v="2148" actId="255"/>
          <ac:spMkLst>
            <pc:docMk/>
            <pc:sldMk cId="3764512640" sldId="262"/>
            <ac:spMk id="2" creationId="{F55A1045-DDA7-6728-03DE-C1F01D50076D}"/>
          </ac:spMkLst>
        </pc:spChg>
        <pc:spChg chg="mod">
          <ac:chgData name="Furkan Kara" userId="771fc5d9-6a4d-4244-8394-24e49f114d64" providerId="ADAL" clId="{48896219-DF97-47AA-8181-FA6DECFA0FCD}" dt="2024-10-07T11:20:10.545" v="3367" actId="12"/>
          <ac:spMkLst>
            <pc:docMk/>
            <pc:sldMk cId="3764512640" sldId="262"/>
            <ac:spMk id="3" creationId="{6002741E-2B8C-289F-637C-DA5CAC9FA33B}"/>
          </ac:spMkLst>
        </pc:spChg>
      </pc:sldChg>
      <pc:sldChg chg="addSp delSp modSp new del mod">
        <pc:chgData name="Furkan Kara" userId="771fc5d9-6a4d-4244-8394-24e49f114d64" providerId="ADAL" clId="{48896219-DF97-47AA-8181-FA6DECFA0FCD}" dt="2024-10-07T11:51:12.629" v="3916" actId="2696"/>
        <pc:sldMkLst>
          <pc:docMk/>
          <pc:sldMk cId="1062369066" sldId="263"/>
        </pc:sldMkLst>
        <pc:spChg chg="mod">
          <ac:chgData name="Furkan Kara" userId="771fc5d9-6a4d-4244-8394-24e49f114d64" providerId="ADAL" clId="{48896219-DF97-47AA-8181-FA6DECFA0FCD}" dt="2024-09-30T19:10:33.033" v="2149" actId="255"/>
          <ac:spMkLst>
            <pc:docMk/>
            <pc:sldMk cId="1062369066" sldId="263"/>
            <ac:spMk id="2" creationId="{8867B320-DBDB-792B-6011-22C2D497AF2D}"/>
          </ac:spMkLst>
        </pc:spChg>
        <pc:spChg chg="mod">
          <ac:chgData name="Furkan Kara" userId="771fc5d9-6a4d-4244-8394-24e49f114d64" providerId="ADAL" clId="{48896219-DF97-47AA-8181-FA6DECFA0FCD}" dt="2024-10-07T11:30:14.128" v="3679" actId="20577"/>
          <ac:spMkLst>
            <pc:docMk/>
            <pc:sldMk cId="1062369066" sldId="263"/>
            <ac:spMk id="3" creationId="{D57DFE57-263E-347C-43C0-8ED6E59624AE}"/>
          </ac:spMkLst>
        </pc:spChg>
        <pc:spChg chg="add del mod">
          <ac:chgData name="Furkan Kara" userId="771fc5d9-6a4d-4244-8394-24e49f114d64" providerId="ADAL" clId="{48896219-DF97-47AA-8181-FA6DECFA0FCD}" dt="2024-10-07T11:30:27.606" v="3682" actId="21"/>
          <ac:spMkLst>
            <pc:docMk/>
            <pc:sldMk cId="1062369066" sldId="263"/>
            <ac:spMk id="4" creationId="{AC281E24-65D7-F401-A129-E588E95B4DC1}"/>
          </ac:spMkLst>
        </pc:spChg>
        <pc:picChg chg="add mod">
          <ac:chgData name="Furkan Kara" userId="771fc5d9-6a4d-4244-8394-24e49f114d64" providerId="ADAL" clId="{48896219-DF97-47AA-8181-FA6DECFA0FCD}" dt="2024-10-07T11:32:18.997" v="3692" actId="14100"/>
          <ac:picMkLst>
            <pc:docMk/>
            <pc:sldMk cId="1062369066" sldId="263"/>
            <ac:picMk id="6" creationId="{CAE5E21C-372E-D694-D869-647C3EB03B6C}"/>
          </ac:picMkLst>
        </pc:picChg>
      </pc:sldChg>
      <pc:sldChg chg="addSp delSp modSp new del mod">
        <pc:chgData name="Furkan Kara" userId="771fc5d9-6a4d-4244-8394-24e49f114d64" providerId="ADAL" clId="{48896219-DF97-47AA-8181-FA6DECFA0FCD}" dt="2024-10-07T11:50:34.435" v="3908" actId="2696"/>
        <pc:sldMkLst>
          <pc:docMk/>
          <pc:sldMk cId="296128076" sldId="264"/>
        </pc:sldMkLst>
        <pc:spChg chg="mod">
          <ac:chgData name="Furkan Kara" userId="771fc5d9-6a4d-4244-8394-24e49f114d64" providerId="ADAL" clId="{48896219-DF97-47AA-8181-FA6DECFA0FCD}" dt="2024-09-30T19:10:02.584" v="2144" actId="255"/>
          <ac:spMkLst>
            <pc:docMk/>
            <pc:sldMk cId="296128076" sldId="264"/>
            <ac:spMk id="2" creationId="{28BA8B74-1494-E039-CB37-9FE1A41450B1}"/>
          </ac:spMkLst>
        </pc:spChg>
        <pc:spChg chg="del">
          <ac:chgData name="Furkan Kara" userId="771fc5d9-6a4d-4244-8394-24e49f114d64" providerId="ADAL" clId="{48896219-DF97-47AA-8181-FA6DECFA0FCD}" dt="2024-09-30T11:24:53.233" v="458" actId="21"/>
          <ac:spMkLst>
            <pc:docMk/>
            <pc:sldMk cId="296128076" sldId="264"/>
            <ac:spMk id="3" creationId="{633DB64A-7F0B-A7A6-71EA-A8A1B6212D5E}"/>
          </ac:spMkLst>
        </pc:spChg>
        <pc:spChg chg="add mod">
          <ac:chgData name="Furkan Kara" userId="771fc5d9-6a4d-4244-8394-24e49f114d64" providerId="ADAL" clId="{48896219-DF97-47AA-8181-FA6DECFA0FCD}" dt="2024-10-07T10:56:14.066" v="3218" actId="20577"/>
          <ac:spMkLst>
            <pc:docMk/>
            <pc:sldMk cId="296128076" sldId="264"/>
            <ac:spMk id="3" creationId="{DD15EA23-13D1-987B-5CE2-EB580C77A50C}"/>
          </ac:spMkLst>
        </pc:spChg>
        <pc:spChg chg="add del mod">
          <ac:chgData name="Furkan Kara" userId="771fc5d9-6a4d-4244-8394-24e49f114d64" providerId="ADAL" clId="{48896219-DF97-47AA-8181-FA6DECFA0FCD}" dt="2024-10-07T11:02:10.169" v="3238" actId="21"/>
          <ac:spMkLst>
            <pc:docMk/>
            <pc:sldMk cId="296128076" sldId="264"/>
            <ac:spMk id="4" creationId="{2F27F46E-3ACF-AAC4-99AA-2F6A753C994A}"/>
          </ac:spMkLst>
        </pc:spChg>
        <pc:spChg chg="add del mod">
          <ac:chgData name="Furkan Kara" userId="771fc5d9-6a4d-4244-8394-24e49f114d64" providerId="ADAL" clId="{48896219-DF97-47AA-8181-FA6DECFA0FCD}" dt="2024-10-07T11:02:10.535" v="3240" actId="21"/>
          <ac:spMkLst>
            <pc:docMk/>
            <pc:sldMk cId="296128076" sldId="264"/>
            <ac:spMk id="5" creationId="{44573AD4-76CF-F894-5F75-0E40D51109EE}"/>
          </ac:spMkLst>
        </pc:spChg>
        <pc:spChg chg="add mod">
          <ac:chgData name="Furkan Kara" userId="771fc5d9-6a4d-4244-8394-24e49f114d64" providerId="ADAL" clId="{48896219-DF97-47AA-8181-FA6DECFA0FCD}" dt="2024-10-07T10:56:10.172" v="3209" actId="20577"/>
          <ac:spMkLst>
            <pc:docMk/>
            <pc:sldMk cId="296128076" sldId="264"/>
            <ac:spMk id="6" creationId="{77D2AB19-B61D-503F-3B7A-8C00FB9210D7}"/>
          </ac:spMkLst>
        </pc:spChg>
        <pc:picChg chg="add mod">
          <ac:chgData name="Furkan Kara" userId="771fc5d9-6a4d-4244-8394-24e49f114d64" providerId="ADAL" clId="{48896219-DF97-47AA-8181-FA6DECFA0FCD}" dt="2024-10-07T11:03:39.851" v="3252" actId="1076"/>
          <ac:picMkLst>
            <pc:docMk/>
            <pc:sldMk cId="296128076" sldId="264"/>
            <ac:picMk id="8" creationId="{F415957B-53B6-1B48-7A8C-D91416B0042A}"/>
          </ac:picMkLst>
        </pc:picChg>
      </pc:sldChg>
      <pc:sldChg chg="addSp modSp new mod">
        <pc:chgData name="Furkan Kara" userId="771fc5d9-6a4d-4244-8394-24e49f114d64" providerId="ADAL" clId="{48896219-DF97-47AA-8181-FA6DECFA0FCD}" dt="2024-10-07T19:32:33.882" v="4658" actId="12"/>
        <pc:sldMkLst>
          <pc:docMk/>
          <pc:sldMk cId="962129524" sldId="265"/>
        </pc:sldMkLst>
        <pc:spChg chg="mod">
          <ac:chgData name="Furkan Kara" userId="771fc5d9-6a4d-4244-8394-24e49f114d64" providerId="ADAL" clId="{48896219-DF97-47AA-8181-FA6DECFA0FCD}" dt="2024-10-07T09:24:54.319" v="2559" actId="368"/>
          <ac:spMkLst>
            <pc:docMk/>
            <pc:sldMk cId="962129524" sldId="265"/>
            <ac:spMk id="2" creationId="{3E4F937B-49EB-DE42-15C9-9119F9C11315}"/>
          </ac:spMkLst>
        </pc:spChg>
        <pc:spChg chg="mod">
          <ac:chgData name="Furkan Kara" userId="771fc5d9-6a4d-4244-8394-24e49f114d64" providerId="ADAL" clId="{48896219-DF97-47AA-8181-FA6DECFA0FCD}" dt="2024-10-07T19:32:33.882" v="4658" actId="12"/>
          <ac:spMkLst>
            <pc:docMk/>
            <pc:sldMk cId="962129524" sldId="265"/>
            <ac:spMk id="3" creationId="{F39566B5-385C-4FFB-6A43-E7C9ABF2E257}"/>
          </ac:spMkLst>
        </pc:spChg>
        <pc:picChg chg="add mod">
          <ac:chgData name="Furkan Kara" userId="771fc5d9-6a4d-4244-8394-24e49f114d64" providerId="ADAL" clId="{48896219-DF97-47AA-8181-FA6DECFA0FCD}" dt="2024-10-07T09:29:41.386" v="2591" actId="1076"/>
          <ac:picMkLst>
            <pc:docMk/>
            <pc:sldMk cId="962129524" sldId="265"/>
            <ac:picMk id="5" creationId="{23C880CA-01AC-60A1-20F8-A2A7C5D44494}"/>
          </ac:picMkLst>
        </pc:picChg>
      </pc:sldChg>
      <pc:sldChg chg="modSp new del mod">
        <pc:chgData name="Furkan Kara" userId="771fc5d9-6a4d-4244-8394-24e49f114d64" providerId="ADAL" clId="{48896219-DF97-47AA-8181-FA6DECFA0FCD}" dt="2024-10-07T11:53:44.948" v="3944" actId="2696"/>
        <pc:sldMkLst>
          <pc:docMk/>
          <pc:sldMk cId="679332074" sldId="266"/>
        </pc:sldMkLst>
        <pc:spChg chg="mod">
          <ac:chgData name="Furkan Kara" userId="771fc5d9-6a4d-4244-8394-24e49f114d64" providerId="ADAL" clId="{48896219-DF97-47AA-8181-FA6DECFA0FCD}" dt="2024-10-07T09:30:49.567" v="2620" actId="255"/>
          <ac:spMkLst>
            <pc:docMk/>
            <pc:sldMk cId="679332074" sldId="266"/>
            <ac:spMk id="2" creationId="{EFD7A661-58F6-96A0-B18D-49E2C0ADA18F}"/>
          </ac:spMkLst>
        </pc:spChg>
        <pc:spChg chg="mod">
          <ac:chgData name="Furkan Kara" userId="771fc5d9-6a4d-4244-8394-24e49f114d64" providerId="ADAL" clId="{48896219-DF97-47AA-8181-FA6DECFA0FCD}" dt="2024-10-07T09:33:12.299" v="2636" actId="1076"/>
          <ac:spMkLst>
            <pc:docMk/>
            <pc:sldMk cId="679332074" sldId="266"/>
            <ac:spMk id="3" creationId="{AE642609-9CAC-A9E9-428B-866F25D953E1}"/>
          </ac:spMkLst>
        </pc:spChg>
      </pc:sldChg>
      <pc:sldChg chg="addSp delSp modSp new del mod">
        <pc:chgData name="Furkan Kara" userId="771fc5d9-6a4d-4244-8394-24e49f114d64" providerId="ADAL" clId="{48896219-DF97-47AA-8181-FA6DECFA0FCD}" dt="2024-10-07T11:53:47.896" v="3945" actId="2696"/>
        <pc:sldMkLst>
          <pc:docMk/>
          <pc:sldMk cId="482706699" sldId="267"/>
        </pc:sldMkLst>
        <pc:spChg chg="mod">
          <ac:chgData name="Furkan Kara" userId="771fc5d9-6a4d-4244-8394-24e49f114d64" providerId="ADAL" clId="{48896219-DF97-47AA-8181-FA6DECFA0FCD}" dt="2024-10-07T09:33:50.606" v="2664" actId="207"/>
          <ac:spMkLst>
            <pc:docMk/>
            <pc:sldMk cId="482706699" sldId="267"/>
            <ac:spMk id="2" creationId="{762D1363-0454-3336-1E78-3E666389940D}"/>
          </ac:spMkLst>
        </pc:spChg>
        <pc:spChg chg="mod">
          <ac:chgData name="Furkan Kara" userId="771fc5d9-6a4d-4244-8394-24e49f114d64" providerId="ADAL" clId="{48896219-DF97-47AA-8181-FA6DECFA0FCD}" dt="2024-10-07T09:39:18.608" v="2725" actId="20577"/>
          <ac:spMkLst>
            <pc:docMk/>
            <pc:sldMk cId="482706699" sldId="267"/>
            <ac:spMk id="3" creationId="{5CAC6D5D-D510-67D6-769E-E0FA983FC632}"/>
          </ac:spMkLst>
        </pc:spChg>
        <pc:spChg chg="add del mod">
          <ac:chgData name="Furkan Kara" userId="771fc5d9-6a4d-4244-8394-24e49f114d64" providerId="ADAL" clId="{48896219-DF97-47AA-8181-FA6DECFA0FCD}" dt="2024-10-07T09:35:46.472" v="2701" actId="21"/>
          <ac:spMkLst>
            <pc:docMk/>
            <pc:sldMk cId="482706699" sldId="267"/>
            <ac:spMk id="4" creationId="{6FCE51E7-4C0E-3702-824E-354A7D9A8949}"/>
          </ac:spMkLst>
        </pc:spChg>
        <pc:picChg chg="add del mod">
          <ac:chgData name="Furkan Kara" userId="771fc5d9-6a4d-4244-8394-24e49f114d64" providerId="ADAL" clId="{48896219-DF97-47AA-8181-FA6DECFA0FCD}" dt="2024-10-07T09:37:02.318" v="2709" actId="21"/>
          <ac:picMkLst>
            <pc:docMk/>
            <pc:sldMk cId="482706699" sldId="267"/>
            <ac:picMk id="6" creationId="{E8AAC8B4-BFAF-8622-054E-E6089427103C}"/>
          </ac:picMkLst>
        </pc:picChg>
        <pc:picChg chg="add del mod">
          <ac:chgData name="Furkan Kara" userId="771fc5d9-6a4d-4244-8394-24e49f114d64" providerId="ADAL" clId="{48896219-DF97-47AA-8181-FA6DECFA0FCD}" dt="2024-10-07T09:38:20.574" v="2711" actId="21"/>
          <ac:picMkLst>
            <pc:docMk/>
            <pc:sldMk cId="482706699" sldId="267"/>
            <ac:picMk id="8" creationId="{D5FF667A-55B1-C79E-41BE-04A7B243B14F}"/>
          </ac:picMkLst>
        </pc:picChg>
        <pc:picChg chg="add del mod">
          <ac:chgData name="Furkan Kara" userId="771fc5d9-6a4d-4244-8394-24e49f114d64" providerId="ADAL" clId="{48896219-DF97-47AA-8181-FA6DECFA0FCD}" dt="2024-10-07T09:38:56.518" v="2713" actId="21"/>
          <ac:picMkLst>
            <pc:docMk/>
            <pc:sldMk cId="482706699" sldId="267"/>
            <ac:picMk id="10" creationId="{DAE2A4D5-2B94-C714-645C-8F94DE5EA446}"/>
          </ac:picMkLst>
        </pc:picChg>
        <pc:picChg chg="add mod">
          <ac:chgData name="Furkan Kara" userId="771fc5d9-6a4d-4244-8394-24e49f114d64" providerId="ADAL" clId="{48896219-DF97-47AA-8181-FA6DECFA0FCD}" dt="2024-10-07T09:39:57.924" v="2727" actId="1076"/>
          <ac:picMkLst>
            <pc:docMk/>
            <pc:sldMk cId="482706699" sldId="267"/>
            <ac:picMk id="12" creationId="{0967BCC7-B3B2-C53B-351C-08E5CFDBE1C3}"/>
          </ac:picMkLst>
        </pc:picChg>
      </pc:sldChg>
      <pc:sldChg chg="addSp delSp modSp new del mod">
        <pc:chgData name="Furkan Kara" userId="771fc5d9-6a4d-4244-8394-24e49f114d64" providerId="ADAL" clId="{48896219-DF97-47AA-8181-FA6DECFA0FCD}" dt="2024-10-07T11:53:50.822" v="3946" actId="2696"/>
        <pc:sldMkLst>
          <pc:docMk/>
          <pc:sldMk cId="375736258" sldId="268"/>
        </pc:sldMkLst>
        <pc:spChg chg="mod">
          <ac:chgData name="Furkan Kara" userId="771fc5d9-6a4d-4244-8394-24e49f114d64" providerId="ADAL" clId="{48896219-DF97-47AA-8181-FA6DECFA0FCD}" dt="2024-10-07T09:40:30.156" v="2759" actId="207"/>
          <ac:spMkLst>
            <pc:docMk/>
            <pc:sldMk cId="375736258" sldId="268"/>
            <ac:spMk id="2" creationId="{0FC6DEDC-5579-BE60-E3B4-BCAE8252E4A9}"/>
          </ac:spMkLst>
        </pc:spChg>
        <pc:spChg chg="add del mod">
          <ac:chgData name="Furkan Kara" userId="771fc5d9-6a4d-4244-8394-24e49f114d64" providerId="ADAL" clId="{48896219-DF97-47AA-8181-FA6DECFA0FCD}" dt="2024-10-07T09:42:46.674" v="2787" actId="14100"/>
          <ac:spMkLst>
            <pc:docMk/>
            <pc:sldMk cId="375736258" sldId="268"/>
            <ac:spMk id="3" creationId="{0D8AD4C8-222B-3766-2C46-7549DEB0BD79}"/>
          </ac:spMkLst>
        </pc:spChg>
        <pc:spChg chg="add del mod">
          <ac:chgData name="Furkan Kara" userId="771fc5d9-6a4d-4244-8394-24e49f114d64" providerId="ADAL" clId="{48896219-DF97-47AA-8181-FA6DECFA0FCD}" dt="2024-10-07T09:42:20.835" v="2781" actId="478"/>
          <ac:spMkLst>
            <pc:docMk/>
            <pc:sldMk cId="375736258" sldId="268"/>
            <ac:spMk id="5" creationId="{6C4B4A03-FD08-441C-27F5-D73BDB059CDE}"/>
          </ac:spMkLst>
        </pc:spChg>
      </pc:sldChg>
      <pc:sldChg chg="modSp new del mod">
        <pc:chgData name="Furkan Kara" userId="771fc5d9-6a4d-4244-8394-24e49f114d64" providerId="ADAL" clId="{48896219-DF97-47AA-8181-FA6DECFA0FCD}" dt="2024-10-07T11:53:53.429" v="3947" actId="2696"/>
        <pc:sldMkLst>
          <pc:docMk/>
          <pc:sldMk cId="1679347535" sldId="269"/>
        </pc:sldMkLst>
        <pc:spChg chg="mod">
          <ac:chgData name="Furkan Kara" userId="771fc5d9-6a4d-4244-8394-24e49f114d64" providerId="ADAL" clId="{48896219-DF97-47AA-8181-FA6DECFA0FCD}" dt="2024-10-07T09:44:09.076" v="2819" actId="207"/>
          <ac:spMkLst>
            <pc:docMk/>
            <pc:sldMk cId="1679347535" sldId="269"/>
            <ac:spMk id="2" creationId="{59988714-25D9-04B8-2B35-7A1139496EEB}"/>
          </ac:spMkLst>
        </pc:spChg>
        <pc:spChg chg="mod">
          <ac:chgData name="Furkan Kara" userId="771fc5d9-6a4d-4244-8394-24e49f114d64" providerId="ADAL" clId="{48896219-DF97-47AA-8181-FA6DECFA0FCD}" dt="2024-10-07T09:45:48.791" v="2829" actId="12"/>
          <ac:spMkLst>
            <pc:docMk/>
            <pc:sldMk cId="1679347535" sldId="269"/>
            <ac:spMk id="3" creationId="{C5B9A113-41CB-BC8D-C476-CA861FF5C999}"/>
          </ac:spMkLst>
        </pc:spChg>
      </pc:sldChg>
      <pc:sldChg chg="addSp delSp modSp new del mod">
        <pc:chgData name="Furkan Kara" userId="771fc5d9-6a4d-4244-8394-24e49f114d64" providerId="ADAL" clId="{48896219-DF97-47AA-8181-FA6DECFA0FCD}" dt="2024-10-07T11:50:41.030" v="3911" actId="2696"/>
        <pc:sldMkLst>
          <pc:docMk/>
          <pc:sldMk cId="3804276918" sldId="270"/>
        </pc:sldMkLst>
        <pc:spChg chg="mod">
          <ac:chgData name="Furkan Kara" userId="771fc5d9-6a4d-4244-8394-24e49f114d64" providerId="ADAL" clId="{48896219-DF97-47AA-8181-FA6DECFA0FCD}" dt="2024-10-07T09:49:51.884" v="2894" actId="207"/>
          <ac:spMkLst>
            <pc:docMk/>
            <pc:sldMk cId="3804276918" sldId="270"/>
            <ac:spMk id="2" creationId="{70ED514C-34DB-691C-E465-785D8A8C8F47}"/>
          </ac:spMkLst>
        </pc:spChg>
        <pc:spChg chg="mod">
          <ac:chgData name="Furkan Kara" userId="771fc5d9-6a4d-4244-8394-24e49f114d64" providerId="ADAL" clId="{48896219-DF97-47AA-8181-FA6DECFA0FCD}" dt="2024-10-07T10:05:09.944" v="3079" actId="1076"/>
          <ac:spMkLst>
            <pc:docMk/>
            <pc:sldMk cId="3804276918" sldId="270"/>
            <ac:spMk id="3" creationId="{F174E320-6D4E-E4FC-3986-3A6CB0F974FD}"/>
          </ac:spMkLst>
        </pc:spChg>
        <pc:spChg chg="add del mod">
          <ac:chgData name="Furkan Kara" userId="771fc5d9-6a4d-4244-8394-24e49f114d64" providerId="ADAL" clId="{48896219-DF97-47AA-8181-FA6DECFA0FCD}" dt="2024-10-07T09:50:44.861" v="2907" actId="21"/>
          <ac:spMkLst>
            <pc:docMk/>
            <pc:sldMk cId="3804276918" sldId="270"/>
            <ac:spMk id="4" creationId="{4BF0B909-37DF-1CE3-DE98-0C7A2E736E42}"/>
          </ac:spMkLst>
        </pc:spChg>
        <pc:spChg chg="add del mod">
          <ac:chgData name="Furkan Kara" userId="771fc5d9-6a4d-4244-8394-24e49f114d64" providerId="ADAL" clId="{48896219-DF97-47AA-8181-FA6DECFA0FCD}" dt="2024-10-07T09:51:46.062" v="2914" actId="21"/>
          <ac:spMkLst>
            <pc:docMk/>
            <pc:sldMk cId="3804276918" sldId="270"/>
            <ac:spMk id="5" creationId="{893FC39E-080A-E974-1BC5-2A284CC1E692}"/>
          </ac:spMkLst>
        </pc:spChg>
        <pc:spChg chg="add del">
          <ac:chgData name="Furkan Kara" userId="771fc5d9-6a4d-4244-8394-24e49f114d64" providerId="ADAL" clId="{48896219-DF97-47AA-8181-FA6DECFA0FCD}" dt="2024-10-07T09:55:55.659" v="2928" actId="21"/>
          <ac:spMkLst>
            <pc:docMk/>
            <pc:sldMk cId="3804276918" sldId="270"/>
            <ac:spMk id="8" creationId="{547AF42C-2CA7-C5D4-4D38-A6CB51AF9E0F}"/>
          </ac:spMkLst>
        </pc:spChg>
        <pc:spChg chg="add del">
          <ac:chgData name="Furkan Kara" userId="771fc5d9-6a4d-4244-8394-24e49f114d64" providerId="ADAL" clId="{48896219-DF97-47AA-8181-FA6DECFA0FCD}" dt="2024-10-07T09:56:27.882" v="2941" actId="21"/>
          <ac:spMkLst>
            <pc:docMk/>
            <pc:sldMk cId="3804276918" sldId="270"/>
            <ac:spMk id="9" creationId="{2FAB9AE6-5714-3D2B-2547-F42101A9E3CB}"/>
          </ac:spMkLst>
        </pc:spChg>
        <pc:picChg chg="add del mod">
          <ac:chgData name="Furkan Kara" userId="771fc5d9-6a4d-4244-8394-24e49f114d64" providerId="ADAL" clId="{48896219-DF97-47AA-8181-FA6DECFA0FCD}" dt="2024-10-07T10:05:09.716" v="3078" actId="1076"/>
          <ac:picMkLst>
            <pc:docMk/>
            <pc:sldMk cId="3804276918" sldId="270"/>
            <ac:picMk id="7" creationId="{0B0A4B0F-BB69-A500-D8A3-C36F108D3EDB}"/>
          </ac:picMkLst>
        </pc:picChg>
        <pc:picChg chg="add del mod">
          <ac:chgData name="Furkan Kara" userId="771fc5d9-6a4d-4244-8394-24e49f114d64" providerId="ADAL" clId="{48896219-DF97-47AA-8181-FA6DECFA0FCD}" dt="2024-10-07T10:00:26.951" v="2974" actId="21"/>
          <ac:picMkLst>
            <pc:docMk/>
            <pc:sldMk cId="3804276918" sldId="270"/>
            <ac:picMk id="11" creationId="{7B6D1D03-17D4-43DC-9235-7A764B554711}"/>
          </ac:picMkLst>
        </pc:picChg>
      </pc:sldChg>
      <pc:sldChg chg="addSp delSp modSp new del mod">
        <pc:chgData name="Furkan Kara" userId="771fc5d9-6a4d-4244-8394-24e49f114d64" providerId="ADAL" clId="{48896219-DF97-47AA-8181-FA6DECFA0FCD}" dt="2024-10-07T11:50:39.400" v="3910" actId="2696"/>
        <pc:sldMkLst>
          <pc:docMk/>
          <pc:sldMk cId="3221510621" sldId="271"/>
        </pc:sldMkLst>
        <pc:spChg chg="mod">
          <ac:chgData name="Furkan Kara" userId="771fc5d9-6a4d-4244-8394-24e49f114d64" providerId="ADAL" clId="{48896219-DF97-47AA-8181-FA6DECFA0FCD}" dt="2024-10-07T10:01:47.749" v="3018" actId="207"/>
          <ac:spMkLst>
            <pc:docMk/>
            <pc:sldMk cId="3221510621" sldId="271"/>
            <ac:spMk id="2" creationId="{A17D28F9-89C4-88C8-0952-FA28D18382F9}"/>
          </ac:spMkLst>
        </pc:spChg>
        <pc:spChg chg="mod">
          <ac:chgData name="Furkan Kara" userId="771fc5d9-6a4d-4244-8394-24e49f114d64" providerId="ADAL" clId="{48896219-DF97-47AA-8181-FA6DECFA0FCD}" dt="2024-10-07T10:03:30.658" v="3075" actId="1076"/>
          <ac:spMkLst>
            <pc:docMk/>
            <pc:sldMk cId="3221510621" sldId="271"/>
            <ac:spMk id="3" creationId="{ACA74DAC-310E-2497-8E39-403CB7F7A2E2}"/>
          </ac:spMkLst>
        </pc:spChg>
        <pc:spChg chg="add del">
          <ac:chgData name="Furkan Kara" userId="771fc5d9-6a4d-4244-8394-24e49f114d64" providerId="ADAL" clId="{48896219-DF97-47AA-8181-FA6DECFA0FCD}" dt="2024-10-07T10:02:49.509" v="3031" actId="21"/>
          <ac:spMkLst>
            <pc:docMk/>
            <pc:sldMk cId="3221510621" sldId="271"/>
            <ac:spMk id="4" creationId="{851A12AA-6B01-425C-3094-8DF351137CE9}"/>
          </ac:spMkLst>
        </pc:spChg>
        <pc:picChg chg="add mod">
          <ac:chgData name="Furkan Kara" userId="771fc5d9-6a4d-4244-8394-24e49f114d64" providerId="ADAL" clId="{48896219-DF97-47AA-8181-FA6DECFA0FCD}" dt="2024-10-07T10:03:25.806" v="3074" actId="1076"/>
          <ac:picMkLst>
            <pc:docMk/>
            <pc:sldMk cId="3221510621" sldId="271"/>
            <ac:picMk id="6" creationId="{33BD7B03-C3ED-E489-E6BB-6BB1CDB2E14F}"/>
          </ac:picMkLst>
        </pc:picChg>
      </pc:sldChg>
      <pc:sldChg chg="addSp delSp modSp new del mod">
        <pc:chgData name="Furkan Kara" userId="771fc5d9-6a4d-4244-8394-24e49f114d64" providerId="ADAL" clId="{48896219-DF97-47AA-8181-FA6DECFA0FCD}" dt="2024-10-07T11:50:42.940" v="3912" actId="2696"/>
        <pc:sldMkLst>
          <pc:docMk/>
          <pc:sldMk cId="1942094893" sldId="272"/>
        </pc:sldMkLst>
        <pc:spChg chg="mod">
          <ac:chgData name="Furkan Kara" userId="771fc5d9-6a4d-4244-8394-24e49f114d64" providerId="ADAL" clId="{48896219-DF97-47AA-8181-FA6DECFA0FCD}" dt="2024-10-07T10:44:18.981" v="3133" actId="207"/>
          <ac:spMkLst>
            <pc:docMk/>
            <pc:sldMk cId="1942094893" sldId="272"/>
            <ac:spMk id="2" creationId="{F8BD121E-B70A-9022-8F33-1BF12723A966}"/>
          </ac:spMkLst>
        </pc:spChg>
        <pc:spChg chg="mod">
          <ac:chgData name="Furkan Kara" userId="771fc5d9-6a4d-4244-8394-24e49f114d64" providerId="ADAL" clId="{48896219-DF97-47AA-8181-FA6DECFA0FCD}" dt="2024-10-07T10:48:29.754" v="3173" actId="1076"/>
          <ac:spMkLst>
            <pc:docMk/>
            <pc:sldMk cId="1942094893" sldId="272"/>
            <ac:spMk id="3" creationId="{C49071BA-9C93-DB4E-2442-3B60A457879F}"/>
          </ac:spMkLst>
        </pc:spChg>
        <pc:spChg chg="add del">
          <ac:chgData name="Furkan Kara" userId="771fc5d9-6a4d-4244-8394-24e49f114d64" providerId="ADAL" clId="{48896219-DF97-47AA-8181-FA6DECFA0FCD}" dt="2024-10-07T10:47:59.611" v="3166" actId="21"/>
          <ac:spMkLst>
            <pc:docMk/>
            <pc:sldMk cId="1942094893" sldId="272"/>
            <ac:spMk id="4" creationId="{AD7E1E5B-32A2-6F5D-6309-B6F92A817FE9}"/>
          </ac:spMkLst>
        </pc:spChg>
        <pc:spChg chg="add del mod">
          <ac:chgData name="Furkan Kara" userId="771fc5d9-6a4d-4244-8394-24e49f114d64" providerId="ADAL" clId="{48896219-DF97-47AA-8181-FA6DECFA0FCD}" dt="2024-10-07T10:48:26.255" v="3172" actId="21"/>
          <ac:spMkLst>
            <pc:docMk/>
            <pc:sldMk cId="1942094893" sldId="272"/>
            <ac:spMk id="5" creationId="{9E9CB944-2583-A299-193C-2AF6B85BC199}"/>
          </ac:spMkLst>
        </pc:spChg>
      </pc:sldChg>
      <pc:sldChg chg="modSp new del mod">
        <pc:chgData name="Furkan Kara" userId="771fc5d9-6a4d-4244-8394-24e49f114d64" providerId="ADAL" clId="{48896219-DF97-47AA-8181-FA6DECFA0FCD}" dt="2024-10-07T11:50:45.902" v="3914" actId="2696"/>
        <pc:sldMkLst>
          <pc:docMk/>
          <pc:sldMk cId="1529832293" sldId="273"/>
        </pc:sldMkLst>
        <pc:spChg chg="mod">
          <ac:chgData name="Furkan Kara" userId="771fc5d9-6a4d-4244-8394-24e49f114d64" providerId="ADAL" clId="{48896219-DF97-47AA-8181-FA6DECFA0FCD}" dt="2024-10-07T11:15:50.158" v="3331" actId="207"/>
          <ac:spMkLst>
            <pc:docMk/>
            <pc:sldMk cId="1529832293" sldId="273"/>
            <ac:spMk id="2" creationId="{61841127-FA5F-0216-F24A-B89C1DE41BFD}"/>
          </ac:spMkLst>
        </pc:spChg>
        <pc:spChg chg="mod">
          <ac:chgData name="Furkan Kara" userId="771fc5d9-6a4d-4244-8394-24e49f114d64" providerId="ADAL" clId="{48896219-DF97-47AA-8181-FA6DECFA0FCD}" dt="2024-10-07T11:18:30.014" v="3346" actId="1076"/>
          <ac:spMkLst>
            <pc:docMk/>
            <pc:sldMk cId="1529832293" sldId="273"/>
            <ac:spMk id="3" creationId="{E9505C9A-B84D-0E62-A8D7-992AEE68649B}"/>
          </ac:spMkLst>
        </pc:spChg>
      </pc:sldChg>
      <pc:sldChg chg="addSp delSp modSp new mod">
        <pc:chgData name="Furkan Kara" userId="771fc5d9-6a4d-4244-8394-24e49f114d64" providerId="ADAL" clId="{48896219-DF97-47AA-8181-FA6DECFA0FCD}" dt="2024-10-07T20:56:36.294" v="6054" actId="1076"/>
        <pc:sldMkLst>
          <pc:docMk/>
          <pc:sldMk cId="4119390081" sldId="274"/>
        </pc:sldMkLst>
        <pc:spChg chg="mod">
          <ac:chgData name="Furkan Kara" userId="771fc5d9-6a4d-4244-8394-24e49f114d64" providerId="ADAL" clId="{48896219-DF97-47AA-8181-FA6DECFA0FCD}" dt="2024-10-07T12:20:02.505" v="4500" actId="1076"/>
          <ac:spMkLst>
            <pc:docMk/>
            <pc:sldMk cId="4119390081" sldId="274"/>
            <ac:spMk id="2" creationId="{5024FF7B-4AA4-BC90-E969-7D4FFFA8BE13}"/>
          </ac:spMkLst>
        </pc:spChg>
        <pc:spChg chg="del">
          <ac:chgData name="Furkan Kara" userId="771fc5d9-6a4d-4244-8394-24e49f114d64" providerId="ADAL" clId="{48896219-DF97-47AA-8181-FA6DECFA0FCD}" dt="2024-10-07T11:32:31.104" v="3704" actId="21"/>
          <ac:spMkLst>
            <pc:docMk/>
            <pc:sldMk cId="4119390081" sldId="274"/>
            <ac:spMk id="3" creationId="{99F7853F-858E-5DB2-0883-BEA1F6A57354}"/>
          </ac:spMkLst>
        </pc:spChg>
        <pc:picChg chg="add mod">
          <ac:chgData name="Furkan Kara" userId="771fc5d9-6a4d-4244-8394-24e49f114d64" providerId="ADAL" clId="{48896219-DF97-47AA-8181-FA6DECFA0FCD}" dt="2024-10-07T20:56:36.294" v="6054" actId="1076"/>
          <ac:picMkLst>
            <pc:docMk/>
            <pc:sldMk cId="4119390081" sldId="274"/>
            <ac:picMk id="4" creationId="{B874ED62-BCAC-AB36-29DA-47C9D05895E1}"/>
          </ac:picMkLst>
        </pc:picChg>
        <pc:picChg chg="add del mod">
          <ac:chgData name="Furkan Kara" userId="771fc5d9-6a4d-4244-8394-24e49f114d64" providerId="ADAL" clId="{48896219-DF97-47AA-8181-FA6DECFA0FCD}" dt="2024-10-07T20:54:05.625" v="6045" actId="21"/>
          <ac:picMkLst>
            <pc:docMk/>
            <pc:sldMk cId="4119390081" sldId="274"/>
            <ac:picMk id="5" creationId="{8442B7D6-FD7C-45C2-22D6-8E37DB4B70EE}"/>
          </ac:picMkLst>
        </pc:picChg>
      </pc:sldChg>
      <pc:sldChg chg="addSp delSp modSp new mod">
        <pc:chgData name="Furkan Kara" userId="771fc5d9-6a4d-4244-8394-24e49f114d64" providerId="ADAL" clId="{48896219-DF97-47AA-8181-FA6DECFA0FCD}" dt="2024-10-07T19:28:11.834" v="4626" actId="1076"/>
        <pc:sldMkLst>
          <pc:docMk/>
          <pc:sldMk cId="1468087472" sldId="275"/>
        </pc:sldMkLst>
        <pc:spChg chg="mod">
          <ac:chgData name="Furkan Kara" userId="771fc5d9-6a4d-4244-8394-24e49f114d64" providerId="ADAL" clId="{48896219-DF97-47AA-8181-FA6DECFA0FCD}" dt="2024-10-07T12:18:32.151" v="4482" actId="207"/>
          <ac:spMkLst>
            <pc:docMk/>
            <pc:sldMk cId="1468087472" sldId="275"/>
            <ac:spMk id="2" creationId="{C5834B16-8B6E-754E-0290-897AF7CE3B65}"/>
          </ac:spMkLst>
        </pc:spChg>
        <pc:spChg chg="mod">
          <ac:chgData name="Furkan Kara" userId="771fc5d9-6a4d-4244-8394-24e49f114d64" providerId="ADAL" clId="{48896219-DF97-47AA-8181-FA6DECFA0FCD}" dt="2024-10-07T19:25:18.162" v="4612" actId="20577"/>
          <ac:spMkLst>
            <pc:docMk/>
            <pc:sldMk cId="1468087472" sldId="275"/>
            <ac:spMk id="3" creationId="{1D458EBA-D57F-921B-830E-52ED9FCF33EB}"/>
          </ac:spMkLst>
        </pc:spChg>
        <pc:spChg chg="add del">
          <ac:chgData name="Furkan Kara" userId="771fc5d9-6a4d-4244-8394-24e49f114d64" providerId="ADAL" clId="{48896219-DF97-47AA-8181-FA6DECFA0FCD}" dt="2024-10-07T19:24:40.980" v="4606" actId="21"/>
          <ac:spMkLst>
            <pc:docMk/>
            <pc:sldMk cId="1468087472" sldId="275"/>
            <ac:spMk id="4" creationId="{E62F2DB8-7056-8992-A0F2-7B42E5F39003}"/>
          </ac:spMkLst>
        </pc:spChg>
        <pc:picChg chg="add mod">
          <ac:chgData name="Furkan Kara" userId="771fc5d9-6a4d-4244-8394-24e49f114d64" providerId="ADAL" clId="{48896219-DF97-47AA-8181-FA6DECFA0FCD}" dt="2024-10-07T19:28:11.834" v="4626" actId="1076"/>
          <ac:picMkLst>
            <pc:docMk/>
            <pc:sldMk cId="1468087472" sldId="275"/>
            <ac:picMk id="6" creationId="{AF339A26-FC1D-6C9C-9320-09862D037F5F}"/>
          </ac:picMkLst>
        </pc:picChg>
      </pc:sldChg>
      <pc:sldChg chg="modSp new del mod">
        <pc:chgData name="Furkan Kara" userId="771fc5d9-6a4d-4244-8394-24e49f114d64" providerId="ADAL" clId="{48896219-DF97-47AA-8181-FA6DECFA0FCD}" dt="2024-10-07T11:56:31.977" v="4012" actId="2696"/>
        <pc:sldMkLst>
          <pc:docMk/>
          <pc:sldMk cId="2324516149" sldId="275"/>
        </pc:sldMkLst>
        <pc:spChg chg="mod">
          <ac:chgData name="Furkan Kara" userId="771fc5d9-6a4d-4244-8394-24e49f114d64" providerId="ADAL" clId="{48896219-DF97-47AA-8181-FA6DECFA0FCD}" dt="2024-10-07T11:51:31.416" v="3927" actId="207"/>
          <ac:spMkLst>
            <pc:docMk/>
            <pc:sldMk cId="2324516149" sldId="275"/>
            <ac:spMk id="2" creationId="{D24CA4DD-C797-FC82-9317-56061F8DDD1B}"/>
          </ac:spMkLst>
        </pc:spChg>
        <pc:spChg chg="mod">
          <ac:chgData name="Furkan Kara" userId="771fc5d9-6a4d-4244-8394-24e49f114d64" providerId="ADAL" clId="{48896219-DF97-47AA-8181-FA6DECFA0FCD}" dt="2024-10-07T11:56:29.474" v="4011" actId="27636"/>
          <ac:spMkLst>
            <pc:docMk/>
            <pc:sldMk cId="2324516149" sldId="275"/>
            <ac:spMk id="3" creationId="{E2E16DCB-543D-9BA3-514D-26760D449B33}"/>
          </ac:spMkLst>
        </pc:spChg>
      </pc:sldChg>
      <pc:sldChg chg="addSp delSp modSp new del mod">
        <pc:chgData name="Furkan Kara" userId="771fc5d9-6a4d-4244-8394-24e49f114d64" providerId="ADAL" clId="{48896219-DF97-47AA-8181-FA6DECFA0FCD}" dt="2024-10-07T12:00:40.254" v="4139" actId="2696"/>
        <pc:sldMkLst>
          <pc:docMk/>
          <pc:sldMk cId="943740478" sldId="276"/>
        </pc:sldMkLst>
        <pc:spChg chg="mod">
          <ac:chgData name="Furkan Kara" userId="771fc5d9-6a4d-4244-8394-24e49f114d64" providerId="ADAL" clId="{48896219-DF97-47AA-8181-FA6DECFA0FCD}" dt="2024-10-07T11:55:55.251" v="4003" actId="207"/>
          <ac:spMkLst>
            <pc:docMk/>
            <pc:sldMk cId="943740478" sldId="276"/>
            <ac:spMk id="2" creationId="{8915CD8A-7344-A74F-1DF8-79592E75E815}"/>
          </ac:spMkLst>
        </pc:spChg>
        <pc:spChg chg="mod">
          <ac:chgData name="Furkan Kara" userId="771fc5d9-6a4d-4244-8394-24e49f114d64" providerId="ADAL" clId="{48896219-DF97-47AA-8181-FA6DECFA0FCD}" dt="2024-10-07T12:00:36.848" v="4138" actId="5793"/>
          <ac:spMkLst>
            <pc:docMk/>
            <pc:sldMk cId="943740478" sldId="276"/>
            <ac:spMk id="3" creationId="{A93CD290-4949-5CA2-A309-86C29822971D}"/>
          </ac:spMkLst>
        </pc:spChg>
        <pc:spChg chg="add del mod">
          <ac:chgData name="Furkan Kara" userId="771fc5d9-6a4d-4244-8394-24e49f114d64" providerId="ADAL" clId="{48896219-DF97-47AA-8181-FA6DECFA0FCD}" dt="2024-10-07T11:56:21.193" v="4009" actId="21"/>
          <ac:spMkLst>
            <pc:docMk/>
            <pc:sldMk cId="943740478" sldId="276"/>
            <ac:spMk id="4" creationId="{F92B329C-9653-CD0D-9586-7CF680256AC6}"/>
          </ac:spMkLst>
        </pc:spChg>
      </pc:sldChg>
      <pc:sldChg chg="addSp delSp modSp new mod">
        <pc:chgData name="Furkan Kara" userId="771fc5d9-6a4d-4244-8394-24e49f114d64" providerId="ADAL" clId="{48896219-DF97-47AA-8181-FA6DECFA0FCD}" dt="2024-10-07T20:23:28.295" v="4983" actId="403"/>
        <pc:sldMkLst>
          <pc:docMk/>
          <pc:sldMk cId="3784653863" sldId="276"/>
        </pc:sldMkLst>
        <pc:spChg chg="mod">
          <ac:chgData name="Furkan Kara" userId="771fc5d9-6a4d-4244-8394-24e49f114d64" providerId="ADAL" clId="{48896219-DF97-47AA-8181-FA6DECFA0FCD}" dt="2024-10-07T12:18:51.147" v="4486" actId="255"/>
          <ac:spMkLst>
            <pc:docMk/>
            <pc:sldMk cId="3784653863" sldId="276"/>
            <ac:spMk id="2" creationId="{ACC32FE2-D1C8-650C-D609-A2697737C625}"/>
          </ac:spMkLst>
        </pc:spChg>
        <pc:spChg chg="mod">
          <ac:chgData name="Furkan Kara" userId="771fc5d9-6a4d-4244-8394-24e49f114d64" providerId="ADAL" clId="{48896219-DF97-47AA-8181-FA6DECFA0FCD}" dt="2024-10-07T20:23:28.295" v="4983" actId="403"/>
          <ac:spMkLst>
            <pc:docMk/>
            <pc:sldMk cId="3784653863" sldId="276"/>
            <ac:spMk id="3" creationId="{ED55342E-2E0C-8E89-5601-6C91D8E1E398}"/>
          </ac:spMkLst>
        </pc:spChg>
        <pc:spChg chg="add del mod">
          <ac:chgData name="Furkan Kara" userId="771fc5d9-6a4d-4244-8394-24e49f114d64" providerId="ADAL" clId="{48896219-DF97-47AA-8181-FA6DECFA0FCD}" dt="2024-10-07T19:34:24.507" v="4676" actId="21"/>
          <ac:spMkLst>
            <pc:docMk/>
            <pc:sldMk cId="3784653863" sldId="276"/>
            <ac:spMk id="4" creationId="{3B9DE496-F020-B4AF-5C26-73818DAFA2AD}"/>
          </ac:spMkLst>
        </pc:spChg>
      </pc:sldChg>
      <pc:sldChg chg="modSp new mod">
        <pc:chgData name="Furkan Kara" userId="771fc5d9-6a4d-4244-8394-24e49f114d64" providerId="ADAL" clId="{48896219-DF97-47AA-8181-FA6DECFA0FCD}" dt="2024-10-07T20:37:14.838" v="5698" actId="14100"/>
        <pc:sldMkLst>
          <pc:docMk/>
          <pc:sldMk cId="3303035509" sldId="277"/>
        </pc:sldMkLst>
        <pc:spChg chg="mod">
          <ac:chgData name="Furkan Kara" userId="771fc5d9-6a4d-4244-8394-24e49f114d64" providerId="ADAL" clId="{48896219-DF97-47AA-8181-FA6DECFA0FCD}" dt="2024-10-07T12:19:18.383" v="4490" actId="207"/>
          <ac:spMkLst>
            <pc:docMk/>
            <pc:sldMk cId="3303035509" sldId="277"/>
            <ac:spMk id="2" creationId="{31B70400-E8BD-1E50-466F-D277C6162917}"/>
          </ac:spMkLst>
        </pc:spChg>
        <pc:spChg chg="mod">
          <ac:chgData name="Furkan Kara" userId="771fc5d9-6a4d-4244-8394-24e49f114d64" providerId="ADAL" clId="{48896219-DF97-47AA-8181-FA6DECFA0FCD}" dt="2024-10-07T20:37:14.838" v="5698" actId="14100"/>
          <ac:spMkLst>
            <pc:docMk/>
            <pc:sldMk cId="3303035509" sldId="277"/>
            <ac:spMk id="3" creationId="{EFA54109-D5EF-6F39-8B64-715816D7FE88}"/>
          </ac:spMkLst>
        </pc:spChg>
      </pc:sldChg>
      <pc:sldChg chg="addSp delSp modSp new mod">
        <pc:chgData name="Furkan Kara" userId="771fc5d9-6a4d-4244-8394-24e49f114d64" providerId="ADAL" clId="{48896219-DF97-47AA-8181-FA6DECFA0FCD}" dt="2024-10-07T20:41:35.078" v="5840" actId="207"/>
        <pc:sldMkLst>
          <pc:docMk/>
          <pc:sldMk cId="1165382056" sldId="278"/>
        </pc:sldMkLst>
        <pc:spChg chg="mod">
          <ac:chgData name="Furkan Kara" userId="771fc5d9-6a4d-4244-8394-24e49f114d64" providerId="ADAL" clId="{48896219-DF97-47AA-8181-FA6DECFA0FCD}" dt="2024-10-07T12:19:33.681" v="4494" actId="207"/>
          <ac:spMkLst>
            <pc:docMk/>
            <pc:sldMk cId="1165382056" sldId="278"/>
            <ac:spMk id="2" creationId="{EC890A5F-DB66-DB6A-B68B-6275D32ED2BA}"/>
          </ac:spMkLst>
        </pc:spChg>
        <pc:spChg chg="mod">
          <ac:chgData name="Furkan Kara" userId="771fc5d9-6a4d-4244-8394-24e49f114d64" providerId="ADAL" clId="{48896219-DF97-47AA-8181-FA6DECFA0FCD}" dt="2024-10-07T20:41:35.078" v="5840" actId="207"/>
          <ac:spMkLst>
            <pc:docMk/>
            <pc:sldMk cId="1165382056" sldId="278"/>
            <ac:spMk id="3" creationId="{3CB01E5C-FE12-0AA7-8F49-91A53C9F6D79}"/>
          </ac:spMkLst>
        </pc:spChg>
        <pc:spChg chg="add del mod">
          <ac:chgData name="Furkan Kara" userId="771fc5d9-6a4d-4244-8394-24e49f114d64" providerId="ADAL" clId="{48896219-DF97-47AA-8181-FA6DECFA0FCD}" dt="2024-10-07T20:39:32.326" v="5727" actId="21"/>
          <ac:spMkLst>
            <pc:docMk/>
            <pc:sldMk cId="1165382056" sldId="278"/>
            <ac:spMk id="4" creationId="{0832F2D8-ACC8-81CF-478D-0B9EF1586078}"/>
          </ac:spMkLst>
        </pc:spChg>
      </pc:sldChg>
      <pc:sldChg chg="modSp new del mod">
        <pc:chgData name="Furkan Kara" userId="771fc5d9-6a4d-4244-8394-24e49f114d64" providerId="ADAL" clId="{48896219-DF97-47AA-8181-FA6DECFA0FCD}" dt="2024-10-07T20:41:49.095" v="5841" actId="2696"/>
        <pc:sldMkLst>
          <pc:docMk/>
          <pc:sldMk cId="199247670" sldId="279"/>
        </pc:sldMkLst>
        <pc:spChg chg="mod">
          <ac:chgData name="Furkan Kara" userId="771fc5d9-6a4d-4244-8394-24e49f114d64" providerId="ADAL" clId="{48896219-DF97-47AA-8181-FA6DECFA0FCD}" dt="2024-10-07T12:19:47.944" v="4498" actId="207"/>
          <ac:spMkLst>
            <pc:docMk/>
            <pc:sldMk cId="199247670" sldId="279"/>
            <ac:spMk id="2" creationId="{B9893ED8-501F-5D9D-DD5D-94B543F879FF}"/>
          </ac:spMkLst>
        </pc:spChg>
        <pc:spChg chg="mod">
          <ac:chgData name="Furkan Kara" userId="771fc5d9-6a4d-4244-8394-24e49f114d64" providerId="ADAL" clId="{48896219-DF97-47AA-8181-FA6DECFA0FCD}" dt="2024-10-07T14:29:28.840" v="4562" actId="20577"/>
          <ac:spMkLst>
            <pc:docMk/>
            <pc:sldMk cId="199247670" sldId="279"/>
            <ac:spMk id="3" creationId="{EA04462A-3F0B-BB88-31CA-0AB23D79A1C8}"/>
          </ac:spMkLst>
        </pc:spChg>
      </pc:sldChg>
      <pc:sldChg chg="addSp modSp new mod">
        <pc:chgData name="Furkan Kara" userId="771fc5d9-6a4d-4244-8394-24e49f114d64" providerId="ADAL" clId="{48896219-DF97-47AA-8181-FA6DECFA0FCD}" dt="2024-10-07T20:04:16.102" v="4802" actId="1076"/>
        <pc:sldMkLst>
          <pc:docMk/>
          <pc:sldMk cId="384200659" sldId="280"/>
        </pc:sldMkLst>
        <pc:spChg chg="mod">
          <ac:chgData name="Furkan Kara" userId="771fc5d9-6a4d-4244-8394-24e49f114d64" providerId="ADAL" clId="{48896219-DF97-47AA-8181-FA6DECFA0FCD}" dt="2024-10-07T20:00:40.868" v="4764" actId="20577"/>
          <ac:spMkLst>
            <pc:docMk/>
            <pc:sldMk cId="384200659" sldId="280"/>
            <ac:spMk id="2" creationId="{53BC28B7-9B94-BC0C-C180-84432756FAAC}"/>
          </ac:spMkLst>
        </pc:spChg>
        <pc:spChg chg="mod">
          <ac:chgData name="Furkan Kara" userId="771fc5d9-6a4d-4244-8394-24e49f114d64" providerId="ADAL" clId="{48896219-DF97-47AA-8181-FA6DECFA0FCD}" dt="2024-10-07T20:02:47.928" v="4793" actId="1076"/>
          <ac:spMkLst>
            <pc:docMk/>
            <pc:sldMk cId="384200659" sldId="280"/>
            <ac:spMk id="3" creationId="{B9277237-DF06-4D19-967F-E3EE92B28125}"/>
          </ac:spMkLst>
        </pc:spChg>
        <pc:picChg chg="add mod">
          <ac:chgData name="Furkan Kara" userId="771fc5d9-6a4d-4244-8394-24e49f114d64" providerId="ADAL" clId="{48896219-DF97-47AA-8181-FA6DECFA0FCD}" dt="2024-10-07T20:04:16.102" v="4802" actId="1076"/>
          <ac:picMkLst>
            <pc:docMk/>
            <pc:sldMk cId="384200659" sldId="280"/>
            <ac:picMk id="5" creationId="{E157C6DF-0053-FC0F-1F44-0C1EE74135F0}"/>
          </ac:picMkLst>
        </pc:picChg>
      </pc:sldChg>
      <pc:sldChg chg="addSp modSp new mod">
        <pc:chgData name="Furkan Kara" userId="771fc5d9-6a4d-4244-8394-24e49f114d64" providerId="ADAL" clId="{48896219-DF97-47AA-8181-FA6DECFA0FCD}" dt="2024-10-07T20:12:36.713" v="4872" actId="1076"/>
        <pc:sldMkLst>
          <pc:docMk/>
          <pc:sldMk cId="625677429" sldId="281"/>
        </pc:sldMkLst>
        <pc:spChg chg="mod">
          <ac:chgData name="Furkan Kara" userId="771fc5d9-6a4d-4244-8394-24e49f114d64" providerId="ADAL" clId="{48896219-DF97-47AA-8181-FA6DECFA0FCD}" dt="2024-10-07T20:05:14.130" v="4813" actId="207"/>
          <ac:spMkLst>
            <pc:docMk/>
            <pc:sldMk cId="625677429" sldId="281"/>
            <ac:spMk id="2" creationId="{ED184AE7-9B90-265F-52F0-616DE37E0503}"/>
          </ac:spMkLst>
        </pc:spChg>
        <pc:spChg chg="mod">
          <ac:chgData name="Furkan Kara" userId="771fc5d9-6a4d-4244-8394-24e49f114d64" providerId="ADAL" clId="{48896219-DF97-47AA-8181-FA6DECFA0FCD}" dt="2024-10-07T20:12:36.713" v="4872" actId="1076"/>
          <ac:spMkLst>
            <pc:docMk/>
            <pc:sldMk cId="625677429" sldId="281"/>
            <ac:spMk id="3" creationId="{9C7DFAC8-2EC2-BFC7-D6A3-D391FE07EF56}"/>
          </ac:spMkLst>
        </pc:spChg>
        <pc:picChg chg="add mod">
          <ac:chgData name="Furkan Kara" userId="771fc5d9-6a4d-4244-8394-24e49f114d64" providerId="ADAL" clId="{48896219-DF97-47AA-8181-FA6DECFA0FCD}" dt="2024-10-07T20:11:58.260" v="4870" actId="1076"/>
          <ac:picMkLst>
            <pc:docMk/>
            <pc:sldMk cId="625677429" sldId="281"/>
            <ac:picMk id="5" creationId="{7E1FF659-53F7-53D2-72EC-6A8334C58189}"/>
          </ac:picMkLst>
        </pc:picChg>
      </pc:sldChg>
      <pc:sldChg chg="addSp delSp modSp new mod">
        <pc:chgData name="Furkan Kara" userId="771fc5d9-6a4d-4244-8394-24e49f114d64" providerId="ADAL" clId="{48896219-DF97-47AA-8181-FA6DECFA0FCD}" dt="2024-10-07T20:18:58.115" v="4902" actId="1076"/>
        <pc:sldMkLst>
          <pc:docMk/>
          <pc:sldMk cId="4055005239" sldId="282"/>
        </pc:sldMkLst>
        <pc:spChg chg="mod">
          <ac:chgData name="Furkan Kara" userId="771fc5d9-6a4d-4244-8394-24e49f114d64" providerId="ADAL" clId="{48896219-DF97-47AA-8181-FA6DECFA0FCD}" dt="2024-10-07T20:14:51.385" v="4886"/>
          <ac:spMkLst>
            <pc:docMk/>
            <pc:sldMk cId="4055005239" sldId="282"/>
            <ac:spMk id="2" creationId="{3F6AD6F5-7B52-0833-55AA-50E22863E1A2}"/>
          </ac:spMkLst>
        </pc:spChg>
        <pc:spChg chg="mod">
          <ac:chgData name="Furkan Kara" userId="771fc5d9-6a4d-4244-8394-24e49f114d64" providerId="ADAL" clId="{48896219-DF97-47AA-8181-FA6DECFA0FCD}" dt="2024-10-07T20:14:37.146" v="4885" actId="1076"/>
          <ac:spMkLst>
            <pc:docMk/>
            <pc:sldMk cId="4055005239" sldId="282"/>
            <ac:spMk id="3" creationId="{077458D5-7687-A486-A4AD-125D9A13A654}"/>
          </ac:spMkLst>
        </pc:spChg>
        <pc:spChg chg="add del mod">
          <ac:chgData name="Furkan Kara" userId="771fc5d9-6a4d-4244-8394-24e49f114d64" providerId="ADAL" clId="{48896219-DF97-47AA-8181-FA6DECFA0FCD}" dt="2024-10-07T20:15:13.823" v="4896" actId="21"/>
          <ac:spMkLst>
            <pc:docMk/>
            <pc:sldMk cId="4055005239" sldId="282"/>
            <ac:spMk id="4" creationId="{8BD77AEA-42D3-2C2C-E0AD-200FFE81A8C4}"/>
          </ac:spMkLst>
        </pc:spChg>
        <pc:picChg chg="add mod">
          <ac:chgData name="Furkan Kara" userId="771fc5d9-6a4d-4244-8394-24e49f114d64" providerId="ADAL" clId="{48896219-DF97-47AA-8181-FA6DECFA0FCD}" dt="2024-10-07T20:18:58.115" v="4902" actId="1076"/>
          <ac:picMkLst>
            <pc:docMk/>
            <pc:sldMk cId="4055005239" sldId="282"/>
            <ac:picMk id="6" creationId="{97E3B92A-9830-2DA5-73A6-BB6D09D11865}"/>
          </ac:picMkLst>
        </pc:picChg>
      </pc:sldChg>
      <pc:sldChg chg="add del">
        <pc:chgData name="Furkan Kara" userId="771fc5d9-6a4d-4244-8394-24e49f114d64" providerId="ADAL" clId="{48896219-DF97-47AA-8181-FA6DECFA0FCD}" dt="2024-10-07T20:30:19.198" v="5292"/>
        <pc:sldMkLst>
          <pc:docMk/>
          <pc:sldMk cId="756760017" sldId="283"/>
        </pc:sldMkLst>
      </pc:sldChg>
      <pc:sldChg chg="addSp delSp modSp new mod">
        <pc:chgData name="Furkan Kara" userId="771fc5d9-6a4d-4244-8394-24e49f114d64" providerId="ADAL" clId="{48896219-DF97-47AA-8181-FA6DECFA0FCD}" dt="2024-10-07T20:47:27.111" v="5886" actId="1076"/>
        <pc:sldMkLst>
          <pc:docMk/>
          <pc:sldMk cId="3389333375" sldId="283"/>
        </pc:sldMkLst>
        <pc:spChg chg="mod">
          <ac:chgData name="Furkan Kara" userId="771fc5d9-6a4d-4244-8394-24e49f114d64" providerId="ADAL" clId="{48896219-DF97-47AA-8181-FA6DECFA0FCD}" dt="2024-10-07T20:45:54.041" v="5873" actId="207"/>
          <ac:spMkLst>
            <pc:docMk/>
            <pc:sldMk cId="3389333375" sldId="283"/>
            <ac:spMk id="2" creationId="{929C972F-AD91-96D5-6C83-47E72AB8A913}"/>
          </ac:spMkLst>
        </pc:spChg>
        <pc:spChg chg="mod">
          <ac:chgData name="Furkan Kara" userId="771fc5d9-6a4d-4244-8394-24e49f114d64" providerId="ADAL" clId="{48896219-DF97-47AA-8181-FA6DECFA0FCD}" dt="2024-10-07T20:47:27.111" v="5886" actId="1076"/>
          <ac:spMkLst>
            <pc:docMk/>
            <pc:sldMk cId="3389333375" sldId="283"/>
            <ac:spMk id="3" creationId="{2C41CB75-47F7-9B27-6950-79558F74B881}"/>
          </ac:spMkLst>
        </pc:spChg>
        <pc:spChg chg="add del mod">
          <ac:chgData name="Furkan Kara" userId="771fc5d9-6a4d-4244-8394-24e49f114d64" providerId="ADAL" clId="{48896219-DF97-47AA-8181-FA6DECFA0FCD}" dt="2024-10-07T20:45:38.315" v="5872" actId="21"/>
          <ac:spMkLst>
            <pc:docMk/>
            <pc:sldMk cId="3389333375" sldId="283"/>
            <ac:spMk id="4" creationId="{E8CA6A51-F247-6F6D-E6B0-F6EF2D3E4AE8}"/>
          </ac:spMkLst>
        </pc:spChg>
      </pc:sldChg>
      <pc:sldChg chg="modSp new del mod">
        <pc:chgData name="Furkan Kara" userId="771fc5d9-6a4d-4244-8394-24e49f114d64" providerId="ADAL" clId="{48896219-DF97-47AA-8181-FA6DECFA0FCD}" dt="2024-10-07T20:20:09.501" v="4936" actId="2696"/>
        <pc:sldMkLst>
          <pc:docMk/>
          <pc:sldMk cId="3706213524" sldId="283"/>
        </pc:sldMkLst>
        <pc:spChg chg="mod">
          <ac:chgData name="Furkan Kara" userId="771fc5d9-6a4d-4244-8394-24e49f114d64" providerId="ADAL" clId="{48896219-DF97-47AA-8181-FA6DECFA0FCD}" dt="2024-10-07T20:19:29.693" v="4935" actId="20577"/>
          <ac:spMkLst>
            <pc:docMk/>
            <pc:sldMk cId="3706213524" sldId="283"/>
            <ac:spMk id="2" creationId="{B82F27FC-3E44-798B-2B24-A7773B6A10B9}"/>
          </ac:spMkLst>
        </pc:spChg>
      </pc:sldChg>
      <pc:sldChg chg="addSp delSp modSp new mod">
        <pc:chgData name="Furkan Kara" userId="771fc5d9-6a4d-4244-8394-24e49f114d64" providerId="ADAL" clId="{48896219-DF97-47AA-8181-FA6DECFA0FCD}" dt="2024-10-07T20:51:39.289" v="6044" actId="20577"/>
        <pc:sldMkLst>
          <pc:docMk/>
          <pc:sldMk cId="1530896484" sldId="284"/>
        </pc:sldMkLst>
        <pc:spChg chg="mod">
          <ac:chgData name="Furkan Kara" userId="771fc5d9-6a4d-4244-8394-24e49f114d64" providerId="ADAL" clId="{48896219-DF97-47AA-8181-FA6DECFA0FCD}" dt="2024-10-07T20:48:19.237" v="5955" actId="207"/>
          <ac:spMkLst>
            <pc:docMk/>
            <pc:sldMk cId="1530896484" sldId="284"/>
            <ac:spMk id="2" creationId="{18C20334-CB69-30B1-4E85-40D6F99A64D1}"/>
          </ac:spMkLst>
        </pc:spChg>
        <pc:spChg chg="mod">
          <ac:chgData name="Furkan Kara" userId="771fc5d9-6a4d-4244-8394-24e49f114d64" providerId="ADAL" clId="{48896219-DF97-47AA-8181-FA6DECFA0FCD}" dt="2024-10-07T20:51:39.289" v="6044" actId="20577"/>
          <ac:spMkLst>
            <pc:docMk/>
            <pc:sldMk cId="1530896484" sldId="284"/>
            <ac:spMk id="3" creationId="{3EC140A2-52DE-2F04-872A-E3CCEC792199}"/>
          </ac:spMkLst>
        </pc:spChg>
        <pc:spChg chg="add del mod">
          <ac:chgData name="Furkan Kara" userId="771fc5d9-6a4d-4244-8394-24e49f114d64" providerId="ADAL" clId="{48896219-DF97-47AA-8181-FA6DECFA0FCD}" dt="2024-10-07T20:49:37.829" v="5978" actId="21"/>
          <ac:spMkLst>
            <pc:docMk/>
            <pc:sldMk cId="1530896484" sldId="284"/>
            <ac:spMk id="4" creationId="{80776AFF-2008-771A-D84C-C04730C565D5}"/>
          </ac:spMkLst>
        </pc:spChg>
      </pc:sldChg>
      <pc:sldMasterChg chg="setBg modSldLayout">
        <pc:chgData name="Furkan Kara" userId="771fc5d9-6a4d-4244-8394-24e49f114d64" providerId="ADAL" clId="{48896219-DF97-47AA-8181-FA6DECFA0FCD}" dt="2024-09-30T18:48:17.214" v="1863"/>
        <pc:sldMasterMkLst>
          <pc:docMk/>
          <pc:sldMasterMk cId="429206630" sldId="2147483756"/>
        </pc:sldMasterMkLst>
        <pc:sldLayoutChg chg="setBg">
          <pc:chgData name="Furkan Kara" userId="771fc5d9-6a4d-4244-8394-24e49f114d64" providerId="ADAL" clId="{48896219-DF97-47AA-8181-FA6DECFA0FCD}" dt="2024-09-30T18:48:17.214" v="1863"/>
          <pc:sldLayoutMkLst>
            <pc:docMk/>
            <pc:sldMasterMk cId="429206630" sldId="2147483756"/>
            <pc:sldLayoutMk cId="3777939411" sldId="2147483757"/>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1412569953" sldId="2147483758"/>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1615603968" sldId="2147483759"/>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1059467439" sldId="2147483760"/>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4272965881" sldId="2147483761"/>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2127260446" sldId="2147483762"/>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1067233564" sldId="2147483763"/>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2634641225" sldId="2147483764"/>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563131201" sldId="2147483765"/>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2881210456" sldId="2147483766"/>
          </pc:sldLayoutMkLst>
        </pc:sldLayoutChg>
        <pc:sldLayoutChg chg="setBg">
          <pc:chgData name="Furkan Kara" userId="771fc5d9-6a4d-4244-8394-24e49f114d64" providerId="ADAL" clId="{48896219-DF97-47AA-8181-FA6DECFA0FCD}" dt="2024-09-30T18:48:17.214" v="1863"/>
          <pc:sldLayoutMkLst>
            <pc:docMk/>
            <pc:sldMasterMk cId="429206630" sldId="2147483756"/>
            <pc:sldLayoutMk cId="1133569648" sldId="2147483767"/>
          </pc:sldLayoutMkLst>
        </pc:sldLayoutChg>
      </pc:sldMasterChg>
    </pc:docChg>
  </pc:docChgLst>
</pc:chgInfo>
</file>

<file path=ppt/media/image1.png>
</file>

<file path=ppt/media/image2.jpg>
</file>

<file path=ppt/media/image3.jpeg>
</file>

<file path=ppt/media/image4.jpeg>
</file>

<file path=ppt/media/image5.jpeg>
</file>

<file path=ppt/media/image6.jp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nl-NL"/>
              <a:t>Klik om stijl te bewerken</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nl-NL"/>
              <a:t>Klikken om de ondertitelstijl van het model te bewerken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41FFF319-80B5-4B11-A749-3896DBD00789}" type="datetimeFigureOut">
              <a:rPr lang="nl-NL" smtClean="0"/>
              <a:t>7-10-2024</a:t>
            </a:fld>
            <a:endParaRPr lang="nl-NL"/>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nl-NL"/>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08F58DEF-0D87-4F15-9A24-18EB1D948736}" type="slidenum">
              <a:rPr lang="nl-NL" smtClean="0"/>
              <a:t>‹nr.›</a:t>
            </a:fld>
            <a:endParaRPr lang="nl-NL"/>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79394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41FFF319-80B5-4B11-A749-3896DBD00789}" type="datetimeFigureOut">
              <a:rPr lang="nl-NL" smtClean="0"/>
              <a:t>7-10-2024</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8F58DEF-0D87-4F15-9A24-18EB1D948736}" type="slidenum">
              <a:rPr lang="nl-NL" smtClean="0"/>
              <a:t>‹nr.›</a:t>
            </a:fld>
            <a:endParaRPr lang="nl-NL"/>
          </a:p>
        </p:txBody>
      </p:sp>
    </p:spTree>
    <p:extLst>
      <p:ext uri="{BB962C8B-B14F-4D97-AF65-F5344CB8AC3E}">
        <p14:creationId xmlns:p14="http://schemas.microsoft.com/office/powerpoint/2010/main" val="2881210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41FFF319-80B5-4B11-A749-3896DBD00789}" type="datetimeFigureOut">
              <a:rPr lang="nl-NL" smtClean="0"/>
              <a:t>7-10-2024</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8F58DEF-0D87-4F15-9A24-18EB1D948736}" type="slidenum">
              <a:rPr lang="nl-NL" smtClean="0"/>
              <a:t>‹nr.›</a:t>
            </a:fld>
            <a:endParaRPr lang="nl-NL"/>
          </a:p>
        </p:txBody>
      </p:sp>
    </p:spTree>
    <p:extLst>
      <p:ext uri="{BB962C8B-B14F-4D97-AF65-F5344CB8AC3E}">
        <p14:creationId xmlns:p14="http://schemas.microsoft.com/office/powerpoint/2010/main" val="1133569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41FFF319-80B5-4B11-A749-3896DBD00789}" type="datetimeFigureOut">
              <a:rPr lang="nl-NL" smtClean="0"/>
              <a:t>7-10-2024</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8F58DEF-0D87-4F15-9A24-18EB1D948736}" type="slidenum">
              <a:rPr lang="nl-NL" smtClean="0"/>
              <a:t>‹nr.›</a:t>
            </a:fld>
            <a:endParaRPr lang="nl-NL"/>
          </a:p>
        </p:txBody>
      </p:sp>
    </p:spTree>
    <p:extLst>
      <p:ext uri="{BB962C8B-B14F-4D97-AF65-F5344CB8AC3E}">
        <p14:creationId xmlns:p14="http://schemas.microsoft.com/office/powerpoint/2010/main" val="1412569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nl-NL"/>
              <a:t>Klik om stijl te bewerken</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41FFF319-80B5-4B11-A749-3896DBD00789}" type="datetimeFigureOut">
              <a:rPr lang="nl-NL" smtClean="0"/>
              <a:t>7-10-2024</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8F58DEF-0D87-4F15-9A24-18EB1D948736}" type="slidenum">
              <a:rPr lang="nl-NL" smtClean="0"/>
              <a:t>‹nr.›</a:t>
            </a:fld>
            <a:endParaRPr lang="nl-NL"/>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5603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Inhoud van twee">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41FFF319-80B5-4B11-A749-3896DBD00789}" type="datetimeFigureOut">
              <a:rPr lang="nl-NL" smtClean="0"/>
              <a:t>7-10-2024</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08F58DEF-0D87-4F15-9A24-18EB1D948736}" type="slidenum">
              <a:rPr lang="nl-NL" smtClean="0"/>
              <a:t>‹nr.›</a:t>
            </a:fld>
            <a:endParaRPr lang="nl-NL"/>
          </a:p>
        </p:txBody>
      </p:sp>
    </p:spTree>
    <p:extLst>
      <p:ext uri="{BB962C8B-B14F-4D97-AF65-F5344CB8AC3E}">
        <p14:creationId xmlns:p14="http://schemas.microsoft.com/office/powerpoint/2010/main" val="1059467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Vergelijking">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nl-NL"/>
              <a:t>Klik om stijl te bewerken</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41FFF319-80B5-4B11-A749-3896DBD00789}" type="datetimeFigureOut">
              <a:rPr lang="nl-NL" smtClean="0"/>
              <a:t>7-10-2024</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08F58DEF-0D87-4F15-9A24-18EB1D948736}" type="slidenum">
              <a:rPr lang="nl-NL" smtClean="0"/>
              <a:t>‹nr.›</a:t>
            </a:fld>
            <a:endParaRPr lang="nl-NL"/>
          </a:p>
        </p:txBody>
      </p:sp>
    </p:spTree>
    <p:extLst>
      <p:ext uri="{BB962C8B-B14F-4D97-AF65-F5344CB8AC3E}">
        <p14:creationId xmlns:p14="http://schemas.microsoft.com/office/powerpoint/2010/main" val="4272965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Date Placeholder 2"/>
          <p:cNvSpPr>
            <a:spLocks noGrp="1"/>
          </p:cNvSpPr>
          <p:nvPr>
            <p:ph type="dt" sz="half" idx="10"/>
          </p:nvPr>
        </p:nvSpPr>
        <p:spPr/>
        <p:txBody>
          <a:bodyPr/>
          <a:lstStyle/>
          <a:p>
            <a:fld id="{41FFF319-80B5-4B11-A749-3896DBD00789}" type="datetimeFigureOut">
              <a:rPr lang="nl-NL" smtClean="0"/>
              <a:t>7-10-2024</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08F58DEF-0D87-4F15-9A24-18EB1D948736}" type="slidenum">
              <a:rPr lang="nl-NL" smtClean="0"/>
              <a:t>‹nr.›</a:t>
            </a:fld>
            <a:endParaRPr lang="nl-NL"/>
          </a:p>
        </p:txBody>
      </p:sp>
    </p:spTree>
    <p:extLst>
      <p:ext uri="{BB962C8B-B14F-4D97-AF65-F5344CB8AC3E}">
        <p14:creationId xmlns:p14="http://schemas.microsoft.com/office/powerpoint/2010/main" val="2127260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FFF319-80B5-4B11-A749-3896DBD00789}" type="datetimeFigureOut">
              <a:rPr lang="nl-NL" smtClean="0"/>
              <a:t>7-10-2024</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08F58DEF-0D87-4F15-9A24-18EB1D948736}" type="slidenum">
              <a:rPr lang="nl-NL" smtClean="0"/>
              <a:t>‹nr.›</a:t>
            </a:fld>
            <a:endParaRPr lang="nl-NL"/>
          </a:p>
        </p:txBody>
      </p:sp>
    </p:spTree>
    <p:extLst>
      <p:ext uri="{BB962C8B-B14F-4D97-AF65-F5344CB8AC3E}">
        <p14:creationId xmlns:p14="http://schemas.microsoft.com/office/powerpoint/2010/main" val="1067233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nl-NL"/>
              <a:t>Klik om stijl te bewerken</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41FFF319-80B5-4B11-A749-3896DBD00789}" type="datetimeFigureOut">
              <a:rPr lang="nl-NL" smtClean="0"/>
              <a:t>7-10-2024</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08F58DEF-0D87-4F15-9A24-18EB1D948736}" type="slidenum">
              <a:rPr lang="nl-NL" smtClean="0"/>
              <a:t>‹nr.›</a:t>
            </a:fld>
            <a:endParaRPr lang="nl-NL"/>
          </a:p>
        </p:txBody>
      </p:sp>
    </p:spTree>
    <p:extLst>
      <p:ext uri="{BB962C8B-B14F-4D97-AF65-F5344CB8AC3E}">
        <p14:creationId xmlns:p14="http://schemas.microsoft.com/office/powerpoint/2010/main" val="2634641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nl-NL"/>
              <a:t>Klik om stijl te bewerken</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41FFF319-80B5-4B11-A749-3896DBD00789}" type="datetimeFigureOut">
              <a:rPr lang="nl-NL" smtClean="0"/>
              <a:t>7-10-2024</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08F58DEF-0D87-4F15-9A24-18EB1D948736}" type="slidenum">
              <a:rPr lang="nl-NL" smtClean="0"/>
              <a:t>‹nr.›</a:t>
            </a:fld>
            <a:endParaRPr lang="nl-NL"/>
          </a:p>
        </p:txBody>
      </p:sp>
    </p:spTree>
    <p:extLst>
      <p:ext uri="{BB962C8B-B14F-4D97-AF65-F5344CB8AC3E}">
        <p14:creationId xmlns:p14="http://schemas.microsoft.com/office/powerpoint/2010/main" val="563131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8F7F6">
                <a:lumMod val="100000"/>
              </a:srgbClr>
            </a:gs>
            <a:gs pos="100000">
              <a:srgbClr val="D0CFCF"/>
            </a:gs>
          </a:gsLst>
          <a:lin ang="5400000" scaled="1"/>
          <a:tileRect/>
        </a:gra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nl-NL"/>
              <a:t>Klik om stijl te bewerken</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41FFF319-80B5-4B11-A749-3896DBD00789}" type="datetimeFigureOut">
              <a:rPr lang="nl-NL" smtClean="0"/>
              <a:t>7-10-2024</a:t>
            </a:fld>
            <a:endParaRPr lang="nl-NL"/>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nl-NL"/>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08F58DEF-0D87-4F15-9A24-18EB1D948736}" type="slidenum">
              <a:rPr lang="nl-NL" smtClean="0"/>
              <a:t>‹nr.›</a:t>
            </a:fld>
            <a:endParaRPr lang="nl-NL"/>
          </a:p>
        </p:txBody>
      </p:sp>
    </p:spTree>
    <p:extLst>
      <p:ext uri="{BB962C8B-B14F-4D97-AF65-F5344CB8AC3E}">
        <p14:creationId xmlns:p14="http://schemas.microsoft.com/office/powerpoint/2010/main" val="429206630"/>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D1DBCAB-24E2-8A18-E27D-3634F24A6B32}"/>
              </a:ext>
            </a:extLst>
          </p:cNvPr>
          <p:cNvSpPr>
            <a:spLocks noGrp="1"/>
          </p:cNvSpPr>
          <p:nvPr>
            <p:ph type="ctrTitle"/>
          </p:nvPr>
        </p:nvSpPr>
        <p:spPr>
          <a:xfrm>
            <a:off x="1109980" y="882376"/>
            <a:ext cx="9966960" cy="2926080"/>
          </a:xfrm>
        </p:spPr>
        <p:txBody>
          <a:bodyPr>
            <a:normAutofit/>
          </a:bodyPr>
          <a:lstStyle/>
          <a:p>
            <a:pPr algn="l"/>
            <a:r>
              <a:rPr lang="nl-NL" sz="5400" cap="none" dirty="0">
                <a:solidFill>
                  <a:srgbClr val="243A30"/>
                </a:solidFill>
                <a:latin typeface="Inter 18pt ExtraBold" panose="02000503000000020004" pitchFamily="2" charset="0"/>
                <a:ea typeface="Inter 18pt ExtraBold" panose="02000503000000020004" pitchFamily="2" charset="0"/>
              </a:rPr>
              <a:t>Presentatie </a:t>
            </a:r>
            <a:br>
              <a:rPr lang="nl-NL" sz="5400" cap="none" dirty="0">
                <a:solidFill>
                  <a:srgbClr val="243A30"/>
                </a:solidFill>
                <a:latin typeface="Inter 18pt ExtraBold" panose="02000503000000020004" pitchFamily="2" charset="0"/>
                <a:ea typeface="Inter 18pt ExtraBold" panose="02000503000000020004" pitchFamily="2" charset="0"/>
              </a:rPr>
            </a:br>
            <a:r>
              <a:rPr lang="nl-NL" sz="5400" cap="none" dirty="0">
                <a:solidFill>
                  <a:srgbClr val="243A30"/>
                </a:solidFill>
                <a:latin typeface="Inter 18pt ExtraBold" panose="02000503000000020004" pitchFamily="2" charset="0"/>
                <a:ea typeface="Inter 18pt ExtraBold" panose="02000503000000020004" pitchFamily="2" charset="0"/>
              </a:rPr>
              <a:t>Ouderavond TCR</a:t>
            </a:r>
          </a:p>
        </p:txBody>
      </p:sp>
      <p:sp>
        <p:nvSpPr>
          <p:cNvPr id="3" name="Ondertitel 2">
            <a:extLst>
              <a:ext uri="{FF2B5EF4-FFF2-40B4-BE49-F238E27FC236}">
                <a16:creationId xmlns:a16="http://schemas.microsoft.com/office/drawing/2014/main" id="{0A85881B-F130-948F-27E8-E44EEADADE61}"/>
              </a:ext>
            </a:extLst>
          </p:cNvPr>
          <p:cNvSpPr>
            <a:spLocks noGrp="1"/>
          </p:cNvSpPr>
          <p:nvPr>
            <p:ph type="subTitle" idx="1"/>
          </p:nvPr>
        </p:nvSpPr>
        <p:spPr>
          <a:xfrm>
            <a:off x="-167150" y="4712749"/>
            <a:ext cx="8767860" cy="1388165"/>
          </a:xfrm>
        </p:spPr>
        <p:txBody>
          <a:bodyPr>
            <a:normAutofit/>
          </a:bodyPr>
          <a:lstStyle/>
          <a:p>
            <a:r>
              <a:rPr lang="nl-NL" sz="2000" dirty="0">
                <a:solidFill>
                  <a:srgbClr val="243A30"/>
                </a:solidFill>
                <a:latin typeface="Inter 18pt" panose="02000503000000020004" pitchFamily="2" charset="0"/>
                <a:ea typeface="Inter 18pt" panose="02000503000000020004" pitchFamily="2" charset="0"/>
              </a:rPr>
              <a:t>Gemaakt door: Furkan, Ahmad, Senay en Dainius</a:t>
            </a:r>
          </a:p>
        </p:txBody>
      </p:sp>
      <p:pic>
        <p:nvPicPr>
          <p:cNvPr id="5" name="Afbeelding 4" descr="Afbeelding met tekst, Lettertype, schermopname, Graphics&#10;&#10;Automatisch gegenereerde beschrijving">
            <a:extLst>
              <a:ext uri="{FF2B5EF4-FFF2-40B4-BE49-F238E27FC236}">
                <a16:creationId xmlns:a16="http://schemas.microsoft.com/office/drawing/2014/main" id="{D1D99BC6-9C67-33FC-AC38-8576FE8CA6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6071" y="1270157"/>
            <a:ext cx="11138545" cy="4558528"/>
          </a:xfrm>
          <a:prstGeom prst="rect">
            <a:avLst/>
          </a:prstGeom>
        </p:spPr>
      </p:pic>
    </p:spTree>
    <p:extLst>
      <p:ext uri="{BB962C8B-B14F-4D97-AF65-F5344CB8AC3E}">
        <p14:creationId xmlns:p14="http://schemas.microsoft.com/office/powerpoint/2010/main" val="36058764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B70400-E8BD-1E50-466F-D277C6162917}"/>
              </a:ext>
            </a:extLst>
          </p:cNvPr>
          <p:cNvSpPr>
            <a:spLocks noGrp="1"/>
          </p:cNvSpPr>
          <p:nvPr>
            <p:ph type="title"/>
          </p:nvPr>
        </p:nvSpPr>
        <p:spPr/>
        <p:txBody>
          <a:bodyPr>
            <a:normAutofit/>
          </a:bodyPr>
          <a:lstStyle/>
          <a:p>
            <a:r>
              <a:rPr lang="nl-NL" sz="4200" dirty="0">
                <a:solidFill>
                  <a:srgbClr val="243A30"/>
                </a:solidFill>
                <a:latin typeface="Inter 24pt ExtraBold" panose="02000503000000020004" pitchFamily="2" charset="0"/>
                <a:ea typeface="Inter 24pt ExtraBold" panose="02000503000000020004" pitchFamily="2" charset="0"/>
              </a:rPr>
              <a:t>Voorbeelden van keuzedelen</a:t>
            </a:r>
          </a:p>
        </p:txBody>
      </p:sp>
      <p:sp>
        <p:nvSpPr>
          <p:cNvPr id="3" name="Tijdelijke aanduiding voor inhoud 2">
            <a:extLst>
              <a:ext uri="{FF2B5EF4-FFF2-40B4-BE49-F238E27FC236}">
                <a16:creationId xmlns:a16="http://schemas.microsoft.com/office/drawing/2014/main" id="{EFA54109-D5EF-6F39-8B64-715816D7FE88}"/>
              </a:ext>
            </a:extLst>
          </p:cNvPr>
          <p:cNvSpPr>
            <a:spLocks noGrp="1"/>
          </p:cNvSpPr>
          <p:nvPr>
            <p:ph idx="1"/>
          </p:nvPr>
        </p:nvSpPr>
        <p:spPr>
          <a:xfrm>
            <a:off x="1143000" y="1761564"/>
            <a:ext cx="10044953" cy="4486836"/>
          </a:xfrm>
        </p:spPr>
        <p:txBody>
          <a:bodyPr>
            <a:normAutofit/>
          </a:bodyPr>
          <a:lstStyle/>
          <a:p>
            <a:pPr marL="45720" indent="0">
              <a:lnSpc>
                <a:spcPct val="115000"/>
              </a:lnSpc>
              <a:spcAft>
                <a:spcPts val="800"/>
              </a:spcAft>
              <a:buNone/>
            </a:pPr>
            <a:r>
              <a:rPr lang="nl-NL" sz="1800" kern="100" dirty="0">
                <a:solidFill>
                  <a:srgbClr val="243A30"/>
                </a:solidFill>
                <a:effectLst/>
                <a:latin typeface="Inter 24pt" panose="02000503000000020004" pitchFamily="2" charset="0"/>
                <a:ea typeface="Inter 24pt" panose="02000503000000020004" pitchFamily="2" charset="0"/>
                <a:cs typeface="Times New Roman" panose="02020603050405020304" pitchFamily="18" charset="0"/>
              </a:rPr>
              <a:t>Keuzedelen kunnen heel verschillend zijn. Hier zijn enkele voorbeelden:</a:t>
            </a:r>
          </a:p>
          <a:p>
            <a:pPr marL="45720" indent="0">
              <a:lnSpc>
                <a:spcPct val="115000"/>
              </a:lnSpc>
              <a:spcAft>
                <a:spcPts val="800"/>
              </a:spcAft>
              <a:buNone/>
            </a:pPr>
            <a:endParaRPr lang="nl-NL" sz="17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endParaRPr>
          </a:p>
          <a:p>
            <a:pPr>
              <a:lnSpc>
                <a:spcPct val="115000"/>
              </a:lnSpc>
              <a:spcAft>
                <a:spcPts val="800"/>
              </a:spcAft>
              <a:buClr>
                <a:srgbClr val="243A30"/>
              </a:buClr>
              <a:buFont typeface="Arial" panose="020B0604020202020204" pitchFamily="34" charset="0"/>
              <a:buChar char="•"/>
            </a:pPr>
            <a:r>
              <a:rPr lang="nl-NL" sz="18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Cybersecurity: </a:t>
            </a:r>
            <a:r>
              <a:rPr lang="nl-NL" sz="17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richt zich op de beveiliging van software en netwerken.</a:t>
            </a:r>
          </a:p>
          <a:p>
            <a:pPr>
              <a:lnSpc>
                <a:spcPct val="115000"/>
              </a:lnSpc>
              <a:spcAft>
                <a:spcPts val="800"/>
              </a:spcAft>
              <a:buClr>
                <a:srgbClr val="243A30"/>
              </a:buClr>
              <a:buFont typeface="Arial" panose="020B0604020202020204" pitchFamily="34" charset="0"/>
              <a:buChar char="•"/>
            </a:pPr>
            <a:r>
              <a:rPr lang="nl-NL" sz="18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Cloud Computing: </a:t>
            </a:r>
            <a:r>
              <a:rPr lang="nl-NL" sz="17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biedt inzicht in </a:t>
            </a:r>
            <a:r>
              <a:rPr lang="nl-NL" sz="1700" kern="100" dirty="0" err="1">
                <a:solidFill>
                  <a:srgbClr val="243A30"/>
                </a:solidFill>
                <a:latin typeface="Inter 24pt" panose="02000503000000020004" pitchFamily="2" charset="0"/>
                <a:ea typeface="Inter 24pt" panose="02000503000000020004" pitchFamily="2" charset="0"/>
                <a:cs typeface="Times New Roman" panose="02020603050405020304" pitchFamily="18" charset="0"/>
              </a:rPr>
              <a:t>cloud</a:t>
            </a:r>
            <a:r>
              <a:rPr lang="nl-NL" sz="17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-technologieën.			</a:t>
            </a:r>
          </a:p>
          <a:p>
            <a:pPr>
              <a:lnSpc>
                <a:spcPct val="115000"/>
              </a:lnSpc>
              <a:spcAft>
                <a:spcPts val="800"/>
              </a:spcAft>
              <a:buClr>
                <a:srgbClr val="243A30"/>
              </a:buClr>
              <a:buFont typeface="Arial" panose="020B0604020202020204" pitchFamily="34" charset="0"/>
              <a:buChar char="•"/>
            </a:pPr>
            <a:r>
              <a:rPr lang="nl-NL" sz="18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Mobile app development: </a:t>
            </a:r>
            <a:r>
              <a:rPr lang="nl-NL" sz="17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focust op het ontwikkelen van mobiele applicaties voor platforms.</a:t>
            </a:r>
          </a:p>
          <a:p>
            <a:pPr>
              <a:lnSpc>
                <a:spcPct val="115000"/>
              </a:lnSpc>
              <a:spcAft>
                <a:spcPts val="800"/>
              </a:spcAft>
              <a:buClr>
                <a:srgbClr val="243A30"/>
              </a:buClr>
              <a:buFont typeface="Arial" panose="020B0604020202020204" pitchFamily="34" charset="0"/>
              <a:buChar char="•"/>
            </a:pPr>
            <a:r>
              <a:rPr lang="nl-NL" sz="18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Artificial Intelligence en Machine Learning: </a:t>
            </a:r>
            <a:r>
              <a:rPr lang="nl-NL" sz="17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basisprincipes van AI en ML leren.</a:t>
            </a:r>
          </a:p>
          <a:p>
            <a:pPr>
              <a:lnSpc>
                <a:spcPct val="115000"/>
              </a:lnSpc>
              <a:spcAft>
                <a:spcPts val="800"/>
              </a:spcAft>
              <a:buClr>
                <a:srgbClr val="243A30"/>
              </a:buClr>
              <a:buFont typeface="Arial" panose="020B0604020202020204" pitchFamily="34" charset="0"/>
              <a:buChar char="•"/>
            </a:pPr>
            <a:r>
              <a:rPr lang="nl-NL" sz="18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UX/UI Design: </a:t>
            </a:r>
            <a:r>
              <a:rPr lang="nl-NL" sz="17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rPr>
              <a:t>de basis leren van gebruiksvriendelijk ontwerp.</a:t>
            </a:r>
          </a:p>
          <a:p>
            <a:pPr>
              <a:lnSpc>
                <a:spcPct val="115000"/>
              </a:lnSpc>
              <a:spcAft>
                <a:spcPts val="800"/>
              </a:spcAft>
              <a:buClr>
                <a:srgbClr val="243A30"/>
              </a:buClr>
              <a:buFont typeface="Arial" panose="020B0604020202020204" pitchFamily="34" charset="0"/>
              <a:buChar char="•"/>
            </a:pPr>
            <a:endParaRPr lang="nl-NL" sz="17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endParaRPr>
          </a:p>
          <a:p>
            <a:pPr marL="45720" indent="0">
              <a:lnSpc>
                <a:spcPct val="115000"/>
              </a:lnSpc>
              <a:spcAft>
                <a:spcPts val="800"/>
              </a:spcAft>
              <a:buNone/>
            </a:pPr>
            <a:endParaRPr lang="nl-NL" sz="2000" kern="100" dirty="0">
              <a:solidFill>
                <a:srgbClr val="243A30"/>
              </a:solidFill>
              <a:latin typeface="Inter 24pt" panose="02000503000000020004" pitchFamily="2" charset="0"/>
              <a:ea typeface="Inter 24pt" panose="02000503000000020004" pitchFamily="2" charset="0"/>
              <a:cs typeface="Times New Roman" panose="02020603050405020304" pitchFamily="18" charset="0"/>
            </a:endParaRPr>
          </a:p>
          <a:p>
            <a:pPr marL="45720" indent="0">
              <a:lnSpc>
                <a:spcPct val="115000"/>
              </a:lnSpc>
              <a:spcAft>
                <a:spcPts val="800"/>
              </a:spcAft>
              <a:buNone/>
            </a:pPr>
            <a:endParaRPr lang="nl-NL" sz="2400" kern="100" dirty="0">
              <a:solidFill>
                <a:srgbClr val="243A30"/>
              </a:solidFill>
              <a:effectLst/>
              <a:latin typeface="Inter 24pt" panose="02000503000000020004" pitchFamily="2" charset="0"/>
              <a:ea typeface="Inter 24pt" panose="02000503000000020004" pitchFamily="2" charset="0"/>
              <a:cs typeface="Times New Roman" panose="02020603050405020304" pitchFamily="18" charset="0"/>
            </a:endParaRPr>
          </a:p>
          <a:p>
            <a:endParaRPr lang="nl-NL" dirty="0"/>
          </a:p>
        </p:txBody>
      </p:sp>
    </p:spTree>
    <p:extLst>
      <p:ext uri="{BB962C8B-B14F-4D97-AF65-F5344CB8AC3E}">
        <p14:creationId xmlns:p14="http://schemas.microsoft.com/office/powerpoint/2010/main" val="3303035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C890A5F-DB66-DB6A-B68B-6275D32ED2BA}"/>
              </a:ext>
            </a:extLst>
          </p:cNvPr>
          <p:cNvSpPr>
            <a:spLocks noGrp="1"/>
          </p:cNvSpPr>
          <p:nvPr>
            <p:ph type="title"/>
          </p:nvPr>
        </p:nvSpPr>
        <p:spPr/>
        <p:txBody>
          <a:bodyPr>
            <a:normAutofit/>
          </a:bodyPr>
          <a:lstStyle/>
          <a:p>
            <a:r>
              <a:rPr lang="nl-NL" sz="4200" dirty="0">
                <a:solidFill>
                  <a:srgbClr val="243A30"/>
                </a:solidFill>
                <a:latin typeface="Inter 24pt ExtraBold" panose="02000503000000020004" pitchFamily="2" charset="0"/>
                <a:ea typeface="Inter 24pt ExtraBold" panose="02000503000000020004" pitchFamily="2" charset="0"/>
              </a:rPr>
              <a:t>Het proces van kiezen</a:t>
            </a:r>
          </a:p>
        </p:txBody>
      </p:sp>
      <p:sp>
        <p:nvSpPr>
          <p:cNvPr id="3" name="Tijdelijke aanduiding voor inhoud 2">
            <a:extLst>
              <a:ext uri="{FF2B5EF4-FFF2-40B4-BE49-F238E27FC236}">
                <a16:creationId xmlns:a16="http://schemas.microsoft.com/office/drawing/2014/main" id="{3CB01E5C-FE12-0AA7-8F49-91A53C9F6D79}"/>
              </a:ext>
            </a:extLst>
          </p:cNvPr>
          <p:cNvSpPr>
            <a:spLocks noGrp="1"/>
          </p:cNvSpPr>
          <p:nvPr>
            <p:ph idx="1"/>
          </p:nvPr>
        </p:nvSpPr>
        <p:spPr>
          <a:xfrm>
            <a:off x="1102659" y="2651757"/>
            <a:ext cx="9872871" cy="4038600"/>
          </a:xfrm>
        </p:spPr>
        <p:txBody>
          <a:bodyPr>
            <a:normAutofit/>
          </a:bodyPr>
          <a:lstStyle/>
          <a:p>
            <a:pPr marL="45720" indent="0">
              <a:lnSpc>
                <a:spcPct val="115000"/>
              </a:lnSpc>
              <a:spcAft>
                <a:spcPts val="800"/>
              </a:spcAft>
              <a:buNone/>
            </a:pP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Het kiezen van een keuzedeel gebeurt meestal in overleg met een studieadviseur of mentor. Het is belangrijk om te kijken naar de eigen interesses van elke student.</a:t>
            </a:r>
          </a:p>
          <a:p>
            <a:pPr marL="45720" indent="0">
              <a:lnSpc>
                <a:spcPct val="115000"/>
              </a:lnSpc>
              <a:spcAft>
                <a:spcPts val="800"/>
              </a:spcAft>
              <a:buNone/>
            </a:pP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Sommige keuzedelen kunnen je kansen op een baan in een specifieke sector vergroten. </a:t>
            </a:r>
          </a:p>
          <a:p>
            <a:pPr marL="45720" indent="0">
              <a:lnSpc>
                <a:spcPct val="115000"/>
              </a:lnSpc>
              <a:spcAft>
                <a:spcPts val="800"/>
              </a:spcAft>
              <a:buNone/>
            </a:pPr>
            <a:endParaRPr lang="nl-NL" kern="100" dirty="0">
              <a:effectLst/>
              <a:latin typeface="Inter 18pt" panose="02000503000000020004" pitchFamily="2" charset="0"/>
              <a:ea typeface="Inter 18pt" panose="02000503000000020004" pitchFamily="2" charset="0"/>
              <a:cs typeface="Times New Roman" panose="02020603050405020304" pitchFamily="18" charset="0"/>
            </a:endParaRPr>
          </a:p>
          <a:p>
            <a:pPr marL="45720" indent="0">
              <a:lnSpc>
                <a:spcPct val="115000"/>
              </a:lnSpc>
              <a:spcAft>
                <a:spcPts val="800"/>
              </a:spcAft>
              <a:buNone/>
            </a:pP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Keuzedelen worden net als de rest van een opleiding beoordeeld.</a:t>
            </a:r>
            <a:endParaRPr lang="nl-NL" sz="2000" dirty="0">
              <a:solidFill>
                <a:srgbClr val="243A30"/>
              </a:solidFill>
            </a:endParaRPr>
          </a:p>
        </p:txBody>
      </p:sp>
    </p:spTree>
    <p:extLst>
      <p:ext uri="{BB962C8B-B14F-4D97-AF65-F5344CB8AC3E}">
        <p14:creationId xmlns:p14="http://schemas.microsoft.com/office/powerpoint/2010/main" val="1165382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9C972F-AD91-96D5-6C83-47E72AB8A913}"/>
              </a:ext>
            </a:extLst>
          </p:cNvPr>
          <p:cNvSpPr>
            <a:spLocks noGrp="1"/>
          </p:cNvSpPr>
          <p:nvPr>
            <p:ph type="title"/>
          </p:nvPr>
        </p:nvSpPr>
        <p:spPr/>
        <p:txBody>
          <a:bodyPr>
            <a:normAutofit fontScale="90000"/>
          </a:bodyPr>
          <a:lstStyle/>
          <a:p>
            <a:br>
              <a:rPr lang="nl-NL" sz="4700" b="1" kern="100" dirty="0">
                <a:effectLst/>
                <a:latin typeface="Inter 18pt ExtraBold" panose="02000503000000020004" pitchFamily="2" charset="0"/>
                <a:ea typeface="Inter 18pt ExtraBold" panose="02000503000000020004" pitchFamily="2" charset="0"/>
                <a:cs typeface="Times New Roman" panose="02020603050405020304" pitchFamily="18" charset="0"/>
              </a:rPr>
            </a:br>
            <a:r>
              <a:rPr lang="nl-NL" sz="4700" b="1" kern="100" dirty="0">
                <a:solidFill>
                  <a:srgbClr val="243A30"/>
                </a:solidFill>
                <a:effectLst/>
                <a:latin typeface="Inter 18pt ExtraBold" panose="02000503000000020004" pitchFamily="2" charset="0"/>
                <a:ea typeface="Inter 18pt ExtraBold" panose="02000503000000020004" pitchFamily="2" charset="0"/>
                <a:cs typeface="Times New Roman" panose="02020603050405020304" pitchFamily="18" charset="0"/>
              </a:rPr>
              <a:t>Het Belang van Keuzedelen voor de Arbeidsmarkt</a:t>
            </a:r>
            <a:br>
              <a:rPr lang="nl-NL" sz="1800" kern="100" dirty="0">
                <a:effectLst/>
                <a:latin typeface="Aptos" panose="020B0004020202020204" pitchFamily="34" charset="0"/>
                <a:ea typeface="Aptos" panose="020B0004020202020204" pitchFamily="34" charset="0"/>
                <a:cs typeface="Times New Roman" panose="02020603050405020304" pitchFamily="18" charset="0"/>
              </a:rPr>
            </a:br>
            <a:endParaRPr lang="nl-NL" dirty="0"/>
          </a:p>
        </p:txBody>
      </p:sp>
      <p:sp>
        <p:nvSpPr>
          <p:cNvPr id="3" name="Tijdelijke aanduiding voor inhoud 2">
            <a:extLst>
              <a:ext uri="{FF2B5EF4-FFF2-40B4-BE49-F238E27FC236}">
                <a16:creationId xmlns:a16="http://schemas.microsoft.com/office/drawing/2014/main" id="{2C41CB75-47F7-9B27-6950-79558F74B881}"/>
              </a:ext>
            </a:extLst>
          </p:cNvPr>
          <p:cNvSpPr>
            <a:spLocks noGrp="1"/>
          </p:cNvSpPr>
          <p:nvPr>
            <p:ph idx="1"/>
          </p:nvPr>
        </p:nvSpPr>
        <p:spPr>
          <a:xfrm>
            <a:off x="1129553" y="2380129"/>
            <a:ext cx="9872871" cy="4038600"/>
          </a:xfrm>
        </p:spPr>
        <p:txBody>
          <a:bodyPr/>
          <a:lstStyle/>
          <a:p>
            <a:pPr marL="45720" indent="0">
              <a:buNone/>
            </a:pPr>
            <a:r>
              <a:rPr lang="nl-NL" sz="24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Keuzedelen helpen niet alleen de student, maar ook de arbeidsmarkt. </a:t>
            </a:r>
            <a:r>
              <a:rPr lang="nl-NL" sz="24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Keuzedelen kunnen bijdragen aan het ontwikkelen van extra vaardigheden, zoals: </a:t>
            </a:r>
          </a:p>
          <a:p>
            <a:endParaRPr lang="nl-NL" sz="1800" kern="100" dirty="0">
              <a:latin typeface="Inter 18pt" panose="02000503000000020004" pitchFamily="2" charset="0"/>
              <a:ea typeface="Inter 18pt" panose="02000503000000020004" pitchFamily="2" charset="0"/>
              <a:cs typeface="Times New Roman" panose="02020603050405020304" pitchFamily="18" charset="0"/>
            </a:endParaRP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Soft skills</a:t>
            </a: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Communicatie, samenwerken en probleemoplossend vermogen.</a:t>
            </a: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Technische vaardigheden</a:t>
            </a: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Bijvoorbeeld in de snel veranderende ICT-sector.</a:t>
            </a: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Specialisaties</a:t>
            </a: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Expertise binnen een vakgebied.</a:t>
            </a:r>
          </a:p>
          <a:p>
            <a:endParaRPr lang="nl-NL" sz="2000" kern="100" dirty="0">
              <a:effectLst/>
              <a:latin typeface="Inter 18pt" panose="02000503000000020004" pitchFamily="2" charset="0"/>
              <a:ea typeface="Inter 18pt" panose="02000503000000020004" pitchFamily="2" charset="0"/>
              <a:cs typeface="Times New Roman" panose="02020603050405020304" pitchFamily="18" charset="0"/>
            </a:endParaRPr>
          </a:p>
          <a:p>
            <a:endParaRPr lang="nl-NL" dirty="0"/>
          </a:p>
        </p:txBody>
      </p:sp>
    </p:spTree>
    <p:extLst>
      <p:ext uri="{BB962C8B-B14F-4D97-AF65-F5344CB8AC3E}">
        <p14:creationId xmlns:p14="http://schemas.microsoft.com/office/powerpoint/2010/main" val="3389333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C20334-CB69-30B1-4E85-40D6F99A64D1}"/>
              </a:ext>
            </a:extLst>
          </p:cNvPr>
          <p:cNvSpPr>
            <a:spLocks noGrp="1"/>
          </p:cNvSpPr>
          <p:nvPr>
            <p:ph type="title"/>
          </p:nvPr>
        </p:nvSpPr>
        <p:spPr/>
        <p:txBody>
          <a:bodyPr>
            <a:normAutofit/>
          </a:bodyPr>
          <a:lstStyle/>
          <a:p>
            <a:r>
              <a:rPr lang="nl-NL" sz="4200" dirty="0">
                <a:solidFill>
                  <a:srgbClr val="243A30"/>
                </a:solidFill>
                <a:latin typeface="Inter 18pt ExtraBold" panose="02000503000000020004" pitchFamily="2" charset="0"/>
                <a:ea typeface="Inter 18pt ExtraBold" panose="02000503000000020004" pitchFamily="2" charset="0"/>
              </a:rPr>
              <a:t>Conclusie van keuzedelen</a:t>
            </a:r>
          </a:p>
        </p:txBody>
      </p:sp>
      <p:sp>
        <p:nvSpPr>
          <p:cNvPr id="3" name="Tijdelijke aanduiding voor inhoud 2">
            <a:extLst>
              <a:ext uri="{FF2B5EF4-FFF2-40B4-BE49-F238E27FC236}">
                <a16:creationId xmlns:a16="http://schemas.microsoft.com/office/drawing/2014/main" id="{3EC140A2-52DE-2F04-872A-E3CCEC792199}"/>
              </a:ext>
            </a:extLst>
          </p:cNvPr>
          <p:cNvSpPr>
            <a:spLocks noGrp="1"/>
          </p:cNvSpPr>
          <p:nvPr>
            <p:ph idx="1"/>
          </p:nvPr>
        </p:nvSpPr>
        <p:spPr>
          <a:xfrm>
            <a:off x="1116106" y="2667000"/>
            <a:ext cx="5647765" cy="4038600"/>
          </a:xfrm>
        </p:spPr>
        <p:txBody>
          <a:bodyPr/>
          <a:lstStyle/>
          <a:p>
            <a:pPr>
              <a:buClr>
                <a:srgbClr val="243A30"/>
              </a:buClr>
              <a:buFont typeface="Arial" panose="020B0604020202020204" pitchFamily="34" charset="0"/>
              <a:buChar char="•"/>
            </a:pP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Keuzedelen zijn een waardevolle aanvulling.</a:t>
            </a:r>
          </a:p>
          <a:p>
            <a:pPr>
              <a:buClr>
                <a:srgbClr val="243A30"/>
              </a:buClr>
              <a:buFont typeface="Arial" panose="020B0604020202020204" pitchFamily="34" charset="0"/>
              <a:buChar char="•"/>
            </a:pPr>
            <a:r>
              <a:rPr lang="nl-NL" sz="2000" kern="100" dirty="0">
                <a:solidFill>
                  <a:srgbClr val="243A30"/>
                </a:solidFill>
                <a:latin typeface="Inter 18pt" panose="02000503000000020004" pitchFamily="2" charset="0"/>
                <a:ea typeface="Inter 18pt" panose="02000503000000020004" pitchFamily="2" charset="0"/>
                <a:cs typeface="Times New Roman" panose="02020603050405020304" pitchFamily="18" charset="0"/>
              </a:rPr>
              <a:t>Het</a:t>
            </a: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biedt studenten de kans om zich in te verdiepen.</a:t>
            </a:r>
          </a:p>
          <a:p>
            <a:pPr>
              <a:buClr>
                <a:srgbClr val="243A30"/>
              </a:buClr>
              <a:buFont typeface="Arial" panose="020B0604020202020204" pitchFamily="34" charset="0"/>
              <a:buChar char="•"/>
            </a:pPr>
            <a:r>
              <a:rPr lang="nl-NL" sz="2000" kern="100" dirty="0">
                <a:solidFill>
                  <a:srgbClr val="243A30"/>
                </a:solidFill>
                <a:latin typeface="Inter 18pt" panose="02000503000000020004" pitchFamily="2" charset="0"/>
                <a:ea typeface="Inter 18pt" panose="02000503000000020004" pitchFamily="2" charset="0"/>
                <a:cs typeface="Times New Roman" panose="02020603050405020304" pitchFamily="18" charset="0"/>
              </a:rPr>
              <a:t>A</a:t>
            </a: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fgestudeerden komen naar de arbeidsmarkt die beter zijn voorbereid.</a:t>
            </a:r>
            <a:endParaRPr lang="nl-NL" dirty="0"/>
          </a:p>
        </p:txBody>
      </p:sp>
    </p:spTree>
    <p:extLst>
      <p:ext uri="{BB962C8B-B14F-4D97-AF65-F5344CB8AC3E}">
        <p14:creationId xmlns:p14="http://schemas.microsoft.com/office/powerpoint/2010/main" val="1530896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024FF7B-4AA4-BC90-E969-7D4FFFA8BE13}"/>
              </a:ext>
            </a:extLst>
          </p:cNvPr>
          <p:cNvSpPr>
            <a:spLocks noGrp="1"/>
          </p:cNvSpPr>
          <p:nvPr>
            <p:ph type="title"/>
          </p:nvPr>
        </p:nvSpPr>
        <p:spPr>
          <a:xfrm>
            <a:off x="4495800" y="589936"/>
            <a:ext cx="2622755" cy="1356360"/>
          </a:xfrm>
        </p:spPr>
        <p:txBody>
          <a:bodyPr>
            <a:normAutofit/>
          </a:bodyPr>
          <a:lstStyle/>
          <a:p>
            <a:r>
              <a:rPr lang="nl-NL" sz="4200" dirty="0">
                <a:solidFill>
                  <a:srgbClr val="243A30"/>
                </a:solidFill>
                <a:latin typeface="Inter 18pt ExtraBold" panose="02000503000000020004" pitchFamily="2" charset="0"/>
                <a:ea typeface="Inter 18pt ExtraBold" panose="02000503000000020004" pitchFamily="2" charset="0"/>
              </a:rPr>
              <a:t>Vragen?</a:t>
            </a:r>
          </a:p>
        </p:txBody>
      </p:sp>
      <p:pic>
        <p:nvPicPr>
          <p:cNvPr id="4" name="Afbeelding 3" descr="Afbeelding met kunst, Bronzen beeld, brons, Artefact&#10;&#10;Automatisch gegenereerde beschrijving">
            <a:extLst>
              <a:ext uri="{FF2B5EF4-FFF2-40B4-BE49-F238E27FC236}">
                <a16:creationId xmlns:a16="http://schemas.microsoft.com/office/drawing/2014/main" id="{B874ED62-BCAC-AB36-29DA-47C9D05895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8177" y="2224502"/>
            <a:ext cx="5657999" cy="3771681"/>
          </a:xfrm>
          <a:prstGeom prst="rect">
            <a:avLst/>
          </a:prstGeom>
        </p:spPr>
      </p:pic>
    </p:spTree>
    <p:extLst>
      <p:ext uri="{BB962C8B-B14F-4D97-AF65-F5344CB8AC3E}">
        <p14:creationId xmlns:p14="http://schemas.microsoft.com/office/powerpoint/2010/main" val="4119390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EE591C-04D6-ACB9-9662-9B12659F2022}"/>
              </a:ext>
            </a:extLst>
          </p:cNvPr>
          <p:cNvSpPr>
            <a:spLocks noGrp="1"/>
          </p:cNvSpPr>
          <p:nvPr>
            <p:ph type="title"/>
          </p:nvPr>
        </p:nvSpPr>
        <p:spPr/>
        <p:txBody>
          <a:bodyPr>
            <a:normAutofit/>
          </a:bodyPr>
          <a:lstStyle/>
          <a:p>
            <a:r>
              <a:rPr lang="nl-NL" sz="4200" dirty="0">
                <a:solidFill>
                  <a:srgbClr val="243A30"/>
                </a:solidFill>
                <a:latin typeface="Inter 18pt ExtraBold" panose="02000503000000020004" pitchFamily="2" charset="0"/>
                <a:ea typeface="Inter 18pt ExtraBold" panose="02000503000000020004" pitchFamily="2" charset="0"/>
              </a:rPr>
              <a:t>Inhoudsopgave</a:t>
            </a:r>
          </a:p>
        </p:txBody>
      </p:sp>
      <p:sp>
        <p:nvSpPr>
          <p:cNvPr id="3" name="Tijdelijke aanduiding voor inhoud 2">
            <a:extLst>
              <a:ext uri="{FF2B5EF4-FFF2-40B4-BE49-F238E27FC236}">
                <a16:creationId xmlns:a16="http://schemas.microsoft.com/office/drawing/2014/main" id="{C5F4AD0B-F889-C827-3B92-12934A91EA3C}"/>
              </a:ext>
            </a:extLst>
          </p:cNvPr>
          <p:cNvSpPr>
            <a:spLocks noGrp="1"/>
          </p:cNvSpPr>
          <p:nvPr>
            <p:ph idx="1"/>
          </p:nvPr>
        </p:nvSpPr>
        <p:spPr>
          <a:xfrm>
            <a:off x="1103672" y="2057400"/>
            <a:ext cx="9872871" cy="4038600"/>
          </a:xfrm>
        </p:spPr>
        <p:txBody>
          <a:bodyPr>
            <a:normAutofit/>
          </a:bodyPr>
          <a:lstStyle/>
          <a:p>
            <a:pPr>
              <a:buClr>
                <a:srgbClr val="243A30"/>
              </a:buClr>
              <a:buFont typeface="Arial" panose="020B0604020202020204" pitchFamily="34" charset="0"/>
              <a:buChar char="•"/>
            </a:pPr>
            <a:r>
              <a:rPr lang="nl-NL" sz="2000" dirty="0">
                <a:solidFill>
                  <a:srgbClr val="243A30"/>
                </a:solidFill>
                <a:latin typeface="Inter 18pt" panose="02000503000000020004" pitchFamily="2" charset="0"/>
                <a:ea typeface="Inter 18pt" panose="02000503000000020004" pitchFamily="2" charset="0"/>
              </a:rPr>
              <a:t>Introductie Keuzedelen (</a:t>
            </a:r>
            <a:r>
              <a:rPr lang="nl-NL" sz="2000" dirty="0" err="1">
                <a:solidFill>
                  <a:srgbClr val="243A30"/>
                </a:solidFill>
                <a:latin typeface="Inter 18pt" panose="02000503000000020004" pitchFamily="2" charset="0"/>
                <a:ea typeface="Inter 18pt" panose="02000503000000020004" pitchFamily="2" charset="0"/>
              </a:rPr>
              <a:t>Ahmad</a:t>
            </a:r>
            <a:r>
              <a:rPr lang="nl-NL" sz="2000" dirty="0">
                <a:solidFill>
                  <a:srgbClr val="243A30"/>
                </a:solidFill>
                <a:latin typeface="Inter 18pt" panose="02000503000000020004" pitchFamily="2" charset="0"/>
                <a:ea typeface="Inter 18pt" panose="02000503000000020004" pitchFamily="2" charset="0"/>
              </a:rPr>
              <a:t>)</a:t>
            </a:r>
          </a:p>
          <a:p>
            <a:pPr>
              <a:buClr>
                <a:srgbClr val="243A30"/>
              </a:buClr>
              <a:buFont typeface="Arial" panose="020B0604020202020204" pitchFamily="34" charset="0"/>
              <a:buChar char="•"/>
            </a:pPr>
            <a:r>
              <a:rPr lang="nl-NL" sz="2000" dirty="0">
                <a:solidFill>
                  <a:srgbClr val="243A30"/>
                </a:solidFill>
                <a:latin typeface="Inter 18pt" panose="02000503000000020004" pitchFamily="2" charset="0"/>
                <a:ea typeface="Inter 18pt" panose="02000503000000020004" pitchFamily="2" charset="0"/>
              </a:rPr>
              <a:t>Voordelen van Keuzedelen (</a:t>
            </a:r>
            <a:r>
              <a:rPr lang="nl-NL" sz="2000" dirty="0" err="1">
                <a:solidFill>
                  <a:srgbClr val="243A30"/>
                </a:solidFill>
                <a:latin typeface="Inter 18pt" panose="02000503000000020004" pitchFamily="2" charset="0"/>
                <a:ea typeface="Inter 18pt" panose="02000503000000020004" pitchFamily="2" charset="0"/>
              </a:rPr>
              <a:t>Ahmad</a:t>
            </a:r>
            <a:r>
              <a:rPr lang="nl-NL" sz="2000" dirty="0">
                <a:solidFill>
                  <a:srgbClr val="243A30"/>
                </a:solidFill>
                <a:latin typeface="Inter 18pt" panose="02000503000000020004" pitchFamily="2" charset="0"/>
                <a:ea typeface="Inter 18pt" panose="02000503000000020004" pitchFamily="2" charset="0"/>
              </a:rPr>
              <a:t>)</a:t>
            </a:r>
          </a:p>
          <a:p>
            <a:pPr>
              <a:buClr>
                <a:srgbClr val="243A30"/>
              </a:buClr>
              <a:buFont typeface="Arial" panose="020B0604020202020204" pitchFamily="34" charset="0"/>
              <a:buChar char="•"/>
            </a:pPr>
            <a:r>
              <a:rPr lang="nl-NL" sz="2000" dirty="0">
                <a:solidFill>
                  <a:srgbClr val="243A30"/>
                </a:solidFill>
                <a:latin typeface="Inter 18pt" panose="02000503000000020004" pitchFamily="2" charset="0"/>
                <a:ea typeface="Inter 18pt" panose="02000503000000020004" pitchFamily="2" charset="0"/>
              </a:rPr>
              <a:t>Waarom bestaan keuzedelen? (Furkan)</a:t>
            </a:r>
          </a:p>
          <a:p>
            <a:pPr>
              <a:buClr>
                <a:srgbClr val="243A30"/>
              </a:buClr>
              <a:buFont typeface="Arial" panose="020B0604020202020204" pitchFamily="34" charset="0"/>
              <a:buChar char="•"/>
            </a:pPr>
            <a:r>
              <a:rPr lang="nl-NL" sz="2000" dirty="0">
                <a:solidFill>
                  <a:srgbClr val="243A30"/>
                </a:solidFill>
                <a:latin typeface="Inter 18pt" panose="02000503000000020004" pitchFamily="2" charset="0"/>
                <a:ea typeface="Inter 18pt" panose="02000503000000020004" pitchFamily="2" charset="0"/>
              </a:rPr>
              <a:t>Hoe werken keuzedelen (Furkan)</a:t>
            </a:r>
          </a:p>
          <a:p>
            <a:pPr>
              <a:buClr>
                <a:srgbClr val="243A30"/>
              </a:buClr>
              <a:buFont typeface="Arial" panose="020B0604020202020204" pitchFamily="34" charset="0"/>
              <a:buChar char="•"/>
            </a:pPr>
            <a:r>
              <a:rPr lang="nl-NL" sz="2000" dirty="0">
                <a:solidFill>
                  <a:srgbClr val="243A30"/>
                </a:solidFill>
                <a:latin typeface="Inter 18pt" panose="02000503000000020004" pitchFamily="2" charset="0"/>
                <a:ea typeface="Inter 18pt" panose="02000503000000020004" pitchFamily="2" charset="0"/>
              </a:rPr>
              <a:t>Voorbeelden van Keuzedelen (</a:t>
            </a:r>
            <a:r>
              <a:rPr lang="nl-NL" sz="2000" dirty="0" err="1">
                <a:solidFill>
                  <a:srgbClr val="243A30"/>
                </a:solidFill>
                <a:latin typeface="Inter 18pt" panose="02000503000000020004" pitchFamily="2" charset="0"/>
                <a:ea typeface="Inter 18pt" panose="02000503000000020004" pitchFamily="2" charset="0"/>
              </a:rPr>
              <a:t>Senay</a:t>
            </a:r>
            <a:r>
              <a:rPr lang="nl-NL" sz="2000" dirty="0">
                <a:solidFill>
                  <a:srgbClr val="243A30"/>
                </a:solidFill>
                <a:latin typeface="Inter 18pt" panose="02000503000000020004" pitchFamily="2" charset="0"/>
                <a:ea typeface="Inter 18pt" panose="02000503000000020004" pitchFamily="2" charset="0"/>
              </a:rPr>
              <a:t>)</a:t>
            </a:r>
          </a:p>
          <a:p>
            <a:pPr>
              <a:buClr>
                <a:srgbClr val="243A30"/>
              </a:buClr>
              <a:buFont typeface="Arial" panose="020B0604020202020204" pitchFamily="34" charset="0"/>
              <a:buChar char="•"/>
            </a:pPr>
            <a:r>
              <a:rPr lang="nl-NL" sz="2000" dirty="0">
                <a:solidFill>
                  <a:srgbClr val="243A30"/>
                </a:solidFill>
                <a:latin typeface="Inter 18pt" panose="02000503000000020004" pitchFamily="2" charset="0"/>
                <a:ea typeface="Inter 18pt" panose="02000503000000020004" pitchFamily="2" charset="0"/>
              </a:rPr>
              <a:t>Het proces van Kiezen (</a:t>
            </a:r>
            <a:r>
              <a:rPr lang="nl-NL" sz="2000" dirty="0" err="1">
                <a:solidFill>
                  <a:srgbClr val="243A30"/>
                </a:solidFill>
                <a:latin typeface="Inter 18pt" panose="02000503000000020004" pitchFamily="2" charset="0"/>
                <a:ea typeface="Inter 18pt" panose="02000503000000020004" pitchFamily="2" charset="0"/>
              </a:rPr>
              <a:t>Senay</a:t>
            </a:r>
            <a:r>
              <a:rPr lang="nl-NL" sz="2000" dirty="0">
                <a:solidFill>
                  <a:srgbClr val="243A30"/>
                </a:solidFill>
                <a:latin typeface="Inter 18pt" panose="02000503000000020004" pitchFamily="2" charset="0"/>
                <a:ea typeface="Inter 18pt" panose="02000503000000020004" pitchFamily="2" charset="0"/>
              </a:rPr>
              <a:t>)</a:t>
            </a:r>
          </a:p>
          <a:p>
            <a:pPr>
              <a:buClr>
                <a:srgbClr val="243A30"/>
              </a:buClr>
              <a:buFont typeface="Arial" panose="020B0604020202020204" pitchFamily="34" charset="0"/>
              <a:buChar char="•"/>
            </a:pPr>
            <a:r>
              <a:rPr lang="nl-NL" sz="2000" dirty="0">
                <a:solidFill>
                  <a:srgbClr val="243A30"/>
                </a:solidFill>
                <a:latin typeface="Inter 18pt" panose="02000503000000020004" pitchFamily="2" charset="0"/>
                <a:ea typeface="Inter 18pt" panose="02000503000000020004" pitchFamily="2" charset="0"/>
              </a:rPr>
              <a:t>Beoordeling van Keuzedelen (</a:t>
            </a:r>
            <a:r>
              <a:rPr lang="nl-NL" sz="2000" dirty="0" err="1">
                <a:solidFill>
                  <a:srgbClr val="243A30"/>
                </a:solidFill>
                <a:latin typeface="Inter 18pt" panose="02000503000000020004" pitchFamily="2" charset="0"/>
                <a:ea typeface="Inter 18pt" panose="02000503000000020004" pitchFamily="2" charset="0"/>
              </a:rPr>
              <a:t>Dainius</a:t>
            </a:r>
            <a:r>
              <a:rPr lang="nl-NL" sz="2000" dirty="0">
                <a:solidFill>
                  <a:srgbClr val="243A30"/>
                </a:solidFill>
                <a:latin typeface="Inter 18pt" panose="02000503000000020004" pitchFamily="2" charset="0"/>
                <a:ea typeface="Inter 18pt" panose="02000503000000020004" pitchFamily="2" charset="0"/>
              </a:rPr>
              <a:t>)</a:t>
            </a:r>
          </a:p>
          <a:p>
            <a:pPr>
              <a:buClr>
                <a:srgbClr val="243A30"/>
              </a:buClr>
              <a:buFont typeface="Arial" panose="020B0604020202020204" pitchFamily="34" charset="0"/>
              <a:buChar char="•"/>
            </a:pPr>
            <a:endParaRPr lang="nl-NL" sz="2000" dirty="0">
              <a:solidFill>
                <a:srgbClr val="243A30"/>
              </a:solidFill>
              <a:latin typeface="Inter 18pt" panose="02000503000000020004" pitchFamily="2" charset="0"/>
              <a:ea typeface="Inter 18pt" panose="02000503000000020004" pitchFamily="2" charset="0"/>
            </a:endParaRPr>
          </a:p>
          <a:p>
            <a:pPr>
              <a:buClr>
                <a:srgbClr val="243A30"/>
              </a:buClr>
              <a:buFont typeface="Arial" panose="020B0604020202020204" pitchFamily="34" charset="0"/>
              <a:buChar char="•"/>
            </a:pPr>
            <a:endParaRPr lang="nl-NL" sz="2000" dirty="0">
              <a:solidFill>
                <a:srgbClr val="243A30"/>
              </a:solidFill>
              <a:latin typeface="Inter 18pt" panose="02000503000000020004" pitchFamily="2" charset="0"/>
              <a:ea typeface="Inter 18pt" panose="02000503000000020004" pitchFamily="2" charset="0"/>
            </a:endParaRPr>
          </a:p>
          <a:p>
            <a:pPr>
              <a:buClr>
                <a:srgbClr val="243A30"/>
              </a:buClr>
              <a:buFont typeface="Arial" panose="020B0604020202020204" pitchFamily="34" charset="0"/>
              <a:buChar char="•"/>
            </a:pPr>
            <a:endParaRPr lang="nl-NL" sz="2000" dirty="0">
              <a:solidFill>
                <a:srgbClr val="243A30"/>
              </a:solidFill>
              <a:latin typeface="Inter 18pt" panose="02000503000000020004" pitchFamily="2" charset="0"/>
              <a:ea typeface="Inter 18pt" panose="02000503000000020004" pitchFamily="2" charset="0"/>
            </a:endParaRPr>
          </a:p>
          <a:p>
            <a:pPr>
              <a:buClr>
                <a:srgbClr val="243A30"/>
              </a:buClr>
              <a:buFont typeface="Arial" panose="020B0604020202020204" pitchFamily="34" charset="0"/>
              <a:buChar char="•"/>
            </a:pPr>
            <a:endParaRPr lang="nl-NL" sz="2000" dirty="0">
              <a:solidFill>
                <a:srgbClr val="243A30"/>
              </a:solidFill>
              <a:latin typeface="Inter 18pt" panose="02000503000000020004" pitchFamily="2" charset="0"/>
              <a:ea typeface="Inter 18pt" panose="02000503000000020004" pitchFamily="2" charset="0"/>
            </a:endParaRPr>
          </a:p>
          <a:p>
            <a:pPr>
              <a:buClr>
                <a:srgbClr val="243A30"/>
              </a:buClr>
              <a:buFont typeface="Arial" panose="020B0604020202020204" pitchFamily="34" charset="0"/>
              <a:buChar char="•"/>
            </a:pPr>
            <a:endParaRPr lang="nl-NL" sz="2000" dirty="0">
              <a:solidFill>
                <a:srgbClr val="243A30"/>
              </a:solidFill>
              <a:latin typeface="Inter 18pt" panose="02000503000000020004" pitchFamily="2" charset="0"/>
              <a:ea typeface="Inter 18pt" panose="02000503000000020004" pitchFamily="2" charset="0"/>
            </a:endParaRPr>
          </a:p>
          <a:p>
            <a:pPr>
              <a:buClr>
                <a:srgbClr val="243A30"/>
              </a:buClr>
              <a:buFont typeface="Arial" panose="020B0604020202020204" pitchFamily="34" charset="0"/>
              <a:buChar char="•"/>
            </a:pPr>
            <a:endParaRPr lang="nl-NL" sz="2000" dirty="0">
              <a:solidFill>
                <a:srgbClr val="243A30"/>
              </a:solidFill>
              <a:latin typeface="Inter 18pt" panose="02000503000000020004" pitchFamily="2" charset="0"/>
              <a:ea typeface="Inter 18pt" panose="02000503000000020004" pitchFamily="2" charset="0"/>
            </a:endParaRPr>
          </a:p>
        </p:txBody>
      </p:sp>
      <p:pic>
        <p:nvPicPr>
          <p:cNvPr id="5" name="Afbeelding 4">
            <a:extLst>
              <a:ext uri="{FF2B5EF4-FFF2-40B4-BE49-F238E27FC236}">
                <a16:creationId xmlns:a16="http://schemas.microsoft.com/office/drawing/2014/main" id="{F18CA56D-41A1-322A-C997-A4656FD52F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4140" y="1965957"/>
            <a:ext cx="4988391" cy="3285452"/>
          </a:xfrm>
          <a:prstGeom prst="rect">
            <a:avLst/>
          </a:prstGeom>
        </p:spPr>
      </p:pic>
    </p:spTree>
    <p:extLst>
      <p:ext uri="{BB962C8B-B14F-4D97-AF65-F5344CB8AC3E}">
        <p14:creationId xmlns:p14="http://schemas.microsoft.com/office/powerpoint/2010/main" val="587436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86C2FF5-5376-F5FA-9181-4A1EF6914152}"/>
              </a:ext>
            </a:extLst>
          </p:cNvPr>
          <p:cNvSpPr>
            <a:spLocks noGrp="1"/>
          </p:cNvSpPr>
          <p:nvPr>
            <p:ph type="title"/>
          </p:nvPr>
        </p:nvSpPr>
        <p:spPr/>
        <p:txBody>
          <a:bodyPr>
            <a:normAutofit/>
          </a:bodyPr>
          <a:lstStyle/>
          <a:p>
            <a:r>
              <a:rPr lang="nl-NL" sz="4200" dirty="0">
                <a:solidFill>
                  <a:srgbClr val="243A30"/>
                </a:solidFill>
                <a:latin typeface="Inter 18pt ExtraBold" panose="02000503000000020004" pitchFamily="2" charset="0"/>
                <a:ea typeface="Inter 18pt ExtraBold" panose="02000503000000020004" pitchFamily="2" charset="0"/>
              </a:rPr>
              <a:t>Introductie Keuzedelen</a:t>
            </a:r>
          </a:p>
        </p:txBody>
      </p:sp>
      <p:sp>
        <p:nvSpPr>
          <p:cNvPr id="3" name="Tijdelijke aanduiding voor inhoud 2">
            <a:extLst>
              <a:ext uri="{FF2B5EF4-FFF2-40B4-BE49-F238E27FC236}">
                <a16:creationId xmlns:a16="http://schemas.microsoft.com/office/drawing/2014/main" id="{CBA261F6-D39A-3460-ABE2-0599DBD0E936}"/>
              </a:ext>
            </a:extLst>
          </p:cNvPr>
          <p:cNvSpPr>
            <a:spLocks noGrp="1"/>
          </p:cNvSpPr>
          <p:nvPr>
            <p:ph idx="1"/>
          </p:nvPr>
        </p:nvSpPr>
        <p:spPr>
          <a:xfrm>
            <a:off x="1123336" y="2453148"/>
            <a:ext cx="9872871" cy="4404852"/>
          </a:xfrm>
        </p:spPr>
        <p:txBody>
          <a:bodyPr/>
          <a:lstStyle/>
          <a:p>
            <a:pPr marL="45720" indent="0" rtl="0">
              <a:buNone/>
            </a:pPr>
            <a:r>
              <a:rPr lang="nl-NL" sz="2400" dirty="0">
                <a:solidFill>
                  <a:srgbClr val="243A30"/>
                </a:solidFill>
                <a:effectLst/>
                <a:latin typeface="Inter 18pt" panose="02000503000000020004" pitchFamily="2" charset="0"/>
                <a:ea typeface="Inter 18pt" panose="02000503000000020004" pitchFamily="2" charset="0"/>
              </a:rPr>
              <a:t>Wat zijn keuzedelen?</a:t>
            </a:r>
            <a:br>
              <a:rPr lang="nl-NL" dirty="0">
                <a:solidFill>
                  <a:srgbClr val="243A30"/>
                </a:solidFill>
                <a:effectLst/>
                <a:latin typeface="Inter 18pt" panose="02000503000000020004" pitchFamily="2" charset="0"/>
                <a:ea typeface="Inter 18pt" panose="02000503000000020004" pitchFamily="2" charset="0"/>
              </a:rPr>
            </a:br>
            <a:endParaRPr lang="nl-NL" dirty="0">
              <a:solidFill>
                <a:srgbClr val="243A30"/>
              </a:solidFill>
              <a:effectLst/>
              <a:latin typeface="Inter 18pt" panose="02000503000000020004" pitchFamily="2" charset="0"/>
              <a:ea typeface="Inter 18pt" panose="02000503000000020004" pitchFamily="2" charset="0"/>
            </a:endParaRPr>
          </a:p>
          <a:p>
            <a:pPr marL="45720" indent="0" rtl="0">
              <a:lnSpc>
                <a:spcPct val="100000"/>
              </a:lnSpc>
              <a:buNone/>
            </a:pPr>
            <a:r>
              <a:rPr lang="nl-NL" sz="2000" dirty="0">
                <a:solidFill>
                  <a:srgbClr val="243A30"/>
                </a:solidFill>
                <a:latin typeface="Inter 18pt" panose="02000503000000020004" pitchFamily="2" charset="0"/>
                <a:ea typeface="Inter 18pt" panose="02000503000000020004" pitchFamily="2" charset="0"/>
              </a:rPr>
              <a:t>Keuzedelen zijn vakken die studenten in het mbo extra kunnen kiezen.</a:t>
            </a:r>
          </a:p>
          <a:p>
            <a:pPr marL="45720" indent="0" rtl="0">
              <a:lnSpc>
                <a:spcPct val="100000"/>
              </a:lnSpc>
              <a:buNone/>
            </a:pPr>
            <a:r>
              <a:rPr lang="nl-NL" sz="2000" dirty="0">
                <a:solidFill>
                  <a:srgbClr val="243A30"/>
                </a:solidFill>
                <a:latin typeface="Inter 18pt" panose="02000503000000020004" pitchFamily="2" charset="0"/>
                <a:ea typeface="Inter 18pt" panose="02000503000000020004" pitchFamily="2" charset="0"/>
              </a:rPr>
              <a:t>Ze bieden de mogelijkheid om je opleiding te verdiepen of te verbreden.</a:t>
            </a:r>
          </a:p>
          <a:p>
            <a:pPr marL="45720" indent="0">
              <a:buNone/>
            </a:pPr>
            <a:endParaRPr lang="nl-NL" dirty="0"/>
          </a:p>
        </p:txBody>
      </p:sp>
    </p:spTree>
    <p:extLst>
      <p:ext uri="{BB962C8B-B14F-4D97-AF65-F5344CB8AC3E}">
        <p14:creationId xmlns:p14="http://schemas.microsoft.com/office/powerpoint/2010/main" val="3661025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E4F937B-49EB-DE42-15C9-9119F9C11315}"/>
              </a:ext>
            </a:extLst>
          </p:cNvPr>
          <p:cNvSpPr>
            <a:spLocks noGrp="1"/>
          </p:cNvSpPr>
          <p:nvPr>
            <p:ph type="title"/>
          </p:nvPr>
        </p:nvSpPr>
        <p:spPr/>
        <p:txBody>
          <a:bodyPr/>
          <a:lstStyle/>
          <a:p>
            <a:r>
              <a:rPr lang="nl-NL" sz="4200" dirty="0">
                <a:solidFill>
                  <a:srgbClr val="243A30"/>
                </a:solidFill>
                <a:latin typeface="Inter 18pt ExtraBold" panose="02000503000000020004" pitchFamily="2" charset="0"/>
                <a:ea typeface="Inter 18pt ExtraBold" panose="02000503000000020004" pitchFamily="2" charset="0"/>
              </a:rPr>
              <a:t>Voordelen</a:t>
            </a:r>
            <a:r>
              <a:rPr lang="nl-NL" dirty="0">
                <a:solidFill>
                  <a:srgbClr val="243A30"/>
                </a:solidFill>
                <a:latin typeface="Inter 18pt ExtraBold" panose="02000503000000020004" pitchFamily="2" charset="0"/>
                <a:ea typeface="Inter 18pt ExtraBold" panose="02000503000000020004" pitchFamily="2" charset="0"/>
              </a:rPr>
              <a:t> van Keuzedelen</a:t>
            </a:r>
          </a:p>
        </p:txBody>
      </p:sp>
      <p:sp>
        <p:nvSpPr>
          <p:cNvPr id="3" name="Tijdelijke aanduiding voor inhoud 2">
            <a:extLst>
              <a:ext uri="{FF2B5EF4-FFF2-40B4-BE49-F238E27FC236}">
                <a16:creationId xmlns:a16="http://schemas.microsoft.com/office/drawing/2014/main" id="{F39566B5-385C-4FFB-6A43-E7C9ABF2E257}"/>
              </a:ext>
            </a:extLst>
          </p:cNvPr>
          <p:cNvSpPr>
            <a:spLocks noGrp="1"/>
          </p:cNvSpPr>
          <p:nvPr>
            <p:ph idx="1"/>
          </p:nvPr>
        </p:nvSpPr>
        <p:spPr>
          <a:xfrm>
            <a:off x="1143000" y="2534265"/>
            <a:ext cx="6290187" cy="4038600"/>
          </a:xfrm>
        </p:spPr>
        <p:txBody>
          <a:bodyPr/>
          <a:lstStyle/>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Het verbreedt je kennis op andere gebieden.</a:t>
            </a:r>
            <a:endPar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Het verdiept je in specifieke vakken van je studie.</a:t>
            </a:r>
            <a:endPar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Het vergroot je kansen op de arbeidsmarkt.</a:t>
            </a:r>
            <a:endPar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Het ontwikkelt extra vaardigheden die nuttig zijn in je carrière.</a:t>
            </a:r>
            <a:endPar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pPr marL="45720" indent="0">
              <a:buNone/>
            </a:pPr>
            <a:endParaRPr lang="nl-NL" dirty="0"/>
          </a:p>
        </p:txBody>
      </p:sp>
      <p:pic>
        <p:nvPicPr>
          <p:cNvPr id="5" name="Afbeelding 4" descr="Afbeelding met tekst, computer, computer, Weergave-apparaat&#10;&#10;Automatisch gegenereerde beschrijving">
            <a:extLst>
              <a:ext uri="{FF2B5EF4-FFF2-40B4-BE49-F238E27FC236}">
                <a16:creationId xmlns:a16="http://schemas.microsoft.com/office/drawing/2014/main" id="{23C880CA-01AC-60A1-20F8-A2A7C5D444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8304" y="1965960"/>
            <a:ext cx="3268626" cy="3954601"/>
          </a:xfrm>
          <a:prstGeom prst="rect">
            <a:avLst/>
          </a:prstGeom>
        </p:spPr>
      </p:pic>
    </p:spTree>
    <p:extLst>
      <p:ext uri="{BB962C8B-B14F-4D97-AF65-F5344CB8AC3E}">
        <p14:creationId xmlns:p14="http://schemas.microsoft.com/office/powerpoint/2010/main" val="962129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834B16-8B6E-754E-0290-897AF7CE3B65}"/>
              </a:ext>
            </a:extLst>
          </p:cNvPr>
          <p:cNvSpPr>
            <a:spLocks noGrp="1"/>
          </p:cNvSpPr>
          <p:nvPr>
            <p:ph type="title"/>
          </p:nvPr>
        </p:nvSpPr>
        <p:spPr/>
        <p:txBody>
          <a:bodyPr>
            <a:normAutofit/>
          </a:bodyPr>
          <a:lstStyle/>
          <a:p>
            <a:r>
              <a:rPr lang="nl-NL" sz="4200" dirty="0">
                <a:solidFill>
                  <a:srgbClr val="243A30"/>
                </a:solidFill>
                <a:latin typeface="Inter 24pt ExtraBold" panose="02000503000000020004" pitchFamily="2" charset="0"/>
                <a:ea typeface="Inter 24pt ExtraBold" panose="02000503000000020004" pitchFamily="2" charset="0"/>
              </a:rPr>
              <a:t>Waarom bestaan keuzedelen?</a:t>
            </a:r>
          </a:p>
        </p:txBody>
      </p:sp>
      <p:sp>
        <p:nvSpPr>
          <p:cNvPr id="3" name="Tijdelijke aanduiding voor inhoud 2">
            <a:extLst>
              <a:ext uri="{FF2B5EF4-FFF2-40B4-BE49-F238E27FC236}">
                <a16:creationId xmlns:a16="http://schemas.microsoft.com/office/drawing/2014/main" id="{1D458EBA-D57F-921B-830E-52ED9FCF33EB}"/>
              </a:ext>
            </a:extLst>
          </p:cNvPr>
          <p:cNvSpPr>
            <a:spLocks noGrp="1"/>
          </p:cNvSpPr>
          <p:nvPr>
            <p:ph idx="1"/>
          </p:nvPr>
        </p:nvSpPr>
        <p:spPr>
          <a:xfrm>
            <a:off x="1143000" y="2057400"/>
            <a:ext cx="6763871" cy="4038600"/>
          </a:xfrm>
        </p:spPr>
        <p:txBody>
          <a:bodyPr>
            <a:normAutofit/>
          </a:bodyPr>
          <a:lstStyle/>
          <a:p>
            <a:pPr marL="45720" indent="0">
              <a:lnSpc>
                <a:spcPct val="100000"/>
              </a:lnSpc>
              <a:spcAft>
                <a:spcPts val="800"/>
              </a:spcAft>
              <a:buNone/>
            </a:pPr>
            <a:r>
              <a:rPr lang="nl-NL" sz="2400" kern="100" dirty="0">
                <a:solidFill>
                  <a:srgbClr val="243A30"/>
                </a:solidFill>
                <a:effectLst/>
                <a:latin typeface="Inter 24pt" panose="02000503000000020004" pitchFamily="2" charset="0"/>
                <a:ea typeface="Inter 24pt" panose="02000503000000020004" pitchFamily="2" charset="0"/>
                <a:cs typeface="Times New Roman" panose="02020603050405020304" pitchFamily="18" charset="0"/>
              </a:rPr>
              <a:t>Keuzedelen zijn ingevoerd om verschillende redenen</a:t>
            </a:r>
          </a:p>
          <a:p>
            <a:pPr>
              <a:lnSpc>
                <a:spcPct val="200000"/>
              </a:lnSpc>
              <a:spcAft>
                <a:spcPts val="800"/>
              </a:spcAft>
              <a:buClr>
                <a:srgbClr val="243A30"/>
              </a:buClr>
              <a:buFont typeface="Arial" panose="020B0604020202020204" pitchFamily="34" charset="0"/>
              <a:buChar char="•"/>
            </a:pPr>
            <a:r>
              <a:rPr lang="nl-NL" sz="2000" b="1"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Het Personaliseert je eigen opleiding</a:t>
            </a:r>
            <a:endParaRPr lang="nl-NL" sz="2000" b="1" kern="100" dirty="0">
              <a:solidFill>
                <a:srgbClr val="243A30"/>
              </a:solidFill>
              <a:latin typeface="Inter 18pt" panose="02000503000000020004" pitchFamily="2" charset="0"/>
              <a:ea typeface="Inter 18pt" panose="02000503000000020004" pitchFamily="2" charset="0"/>
              <a:cs typeface="Times New Roman" panose="02020603050405020304" pitchFamily="18" charset="0"/>
            </a:endParaRPr>
          </a:p>
          <a:p>
            <a:pPr>
              <a:lnSpc>
                <a:spcPct val="200000"/>
              </a:lnSpc>
              <a:spcAft>
                <a:spcPts val="800"/>
              </a:spcAft>
              <a:buClr>
                <a:srgbClr val="243A30"/>
              </a:buClr>
              <a:buFont typeface="Arial" panose="020B0604020202020204" pitchFamily="34" charset="0"/>
              <a:buChar char="•"/>
            </a:pPr>
            <a:r>
              <a:rPr lang="nl-NL" sz="2000" b="1"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Het vergroot je kansen op de arbeidsmarkt</a:t>
            </a:r>
            <a:endPar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pPr>
              <a:lnSpc>
                <a:spcPct val="200000"/>
              </a:lnSpc>
              <a:spcAft>
                <a:spcPts val="800"/>
              </a:spcAft>
              <a:buClr>
                <a:srgbClr val="243A30"/>
              </a:buClr>
              <a:buFont typeface="Arial" panose="020B0604020202020204" pitchFamily="34" charset="0"/>
              <a:buChar char="•"/>
            </a:pPr>
            <a:r>
              <a:rPr lang="nl-NL" sz="2000" b="1"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Om verder te leren</a:t>
            </a:r>
            <a:endPar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p:txBody>
      </p:sp>
      <p:pic>
        <p:nvPicPr>
          <p:cNvPr id="6" name="Afbeelding 5" descr="Afbeelding met elektronica, kabel, Elektrische bedrading, Elektronische engineering&#10;&#10;Automatisch gegenereerde beschrijving">
            <a:extLst>
              <a:ext uri="{FF2B5EF4-FFF2-40B4-BE49-F238E27FC236}">
                <a16:creationId xmlns:a16="http://schemas.microsoft.com/office/drawing/2014/main" id="{AF339A26-FC1D-6C9C-9320-09862D037F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2371" y="2873954"/>
            <a:ext cx="4492107" cy="2975292"/>
          </a:xfrm>
          <a:prstGeom prst="rect">
            <a:avLst/>
          </a:prstGeom>
        </p:spPr>
      </p:pic>
    </p:spTree>
    <p:extLst>
      <p:ext uri="{BB962C8B-B14F-4D97-AF65-F5344CB8AC3E}">
        <p14:creationId xmlns:p14="http://schemas.microsoft.com/office/powerpoint/2010/main" val="1468087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CC32FE2-D1C8-650C-D609-A2697737C625}"/>
              </a:ext>
            </a:extLst>
          </p:cNvPr>
          <p:cNvSpPr>
            <a:spLocks noGrp="1"/>
          </p:cNvSpPr>
          <p:nvPr>
            <p:ph type="title"/>
          </p:nvPr>
        </p:nvSpPr>
        <p:spPr/>
        <p:txBody>
          <a:bodyPr>
            <a:normAutofit/>
          </a:bodyPr>
          <a:lstStyle/>
          <a:p>
            <a:r>
              <a:rPr lang="nl-NL" sz="4200" dirty="0">
                <a:solidFill>
                  <a:srgbClr val="243A30"/>
                </a:solidFill>
                <a:latin typeface="Inter 24pt ExtraBold" panose="02000503000000020004" pitchFamily="2" charset="0"/>
                <a:ea typeface="Inter 24pt ExtraBold" panose="02000503000000020004" pitchFamily="2" charset="0"/>
              </a:rPr>
              <a:t>Hoe werken keuzedelen?</a:t>
            </a:r>
          </a:p>
        </p:txBody>
      </p:sp>
      <p:sp>
        <p:nvSpPr>
          <p:cNvPr id="3" name="Tijdelijke aanduiding voor inhoud 2">
            <a:extLst>
              <a:ext uri="{FF2B5EF4-FFF2-40B4-BE49-F238E27FC236}">
                <a16:creationId xmlns:a16="http://schemas.microsoft.com/office/drawing/2014/main" id="{ED55342E-2E0C-8E89-5601-6C91D8E1E398}"/>
              </a:ext>
            </a:extLst>
          </p:cNvPr>
          <p:cNvSpPr>
            <a:spLocks noGrp="1"/>
          </p:cNvSpPr>
          <p:nvPr>
            <p:ph idx="1"/>
          </p:nvPr>
        </p:nvSpPr>
        <p:spPr>
          <a:xfrm>
            <a:off x="1169894" y="1842247"/>
            <a:ext cx="9872871" cy="4545106"/>
          </a:xfrm>
        </p:spPr>
        <p:txBody>
          <a:bodyPr>
            <a:normAutofit fontScale="55000" lnSpcReduction="20000"/>
          </a:bodyPr>
          <a:lstStyle/>
          <a:p>
            <a:pPr marL="45720" indent="0">
              <a:lnSpc>
                <a:spcPct val="120000"/>
              </a:lnSpc>
              <a:spcAft>
                <a:spcPts val="800"/>
              </a:spcAft>
              <a:buNone/>
            </a:pPr>
            <a:r>
              <a:rPr lang="nl-NL" sz="3300" kern="100" dirty="0">
                <a:solidFill>
                  <a:srgbClr val="243A30"/>
                </a:solidFill>
                <a:effectLst/>
                <a:latin typeface="Inter 24pt" panose="02000503000000020004" pitchFamily="2" charset="0"/>
                <a:ea typeface="Inter 24pt" panose="02000503000000020004" pitchFamily="2" charset="0"/>
                <a:cs typeface="Times New Roman" panose="02020603050405020304" pitchFamily="18" charset="0"/>
              </a:rPr>
              <a:t>Elke MBO opleiding bevat een aantal uren dat besteed moet worden aan keuzedelen. Studenten kunnen kiezen uit verschillende thema’s of onderwerpen die aansluiten bij hun opleiding of interesses. Denk hierbij aan:</a:t>
            </a:r>
          </a:p>
          <a:p>
            <a:pPr marL="457200" lvl="0" indent="-457200">
              <a:lnSpc>
                <a:spcPct val="120000"/>
              </a:lnSpc>
              <a:spcAft>
                <a:spcPts val="800"/>
              </a:spcAft>
              <a:buClr>
                <a:srgbClr val="243A30"/>
              </a:buClr>
              <a:buFont typeface="Arial" panose="020B0604020202020204" pitchFamily="34" charset="0"/>
              <a:buChar char="•"/>
              <a:tabLst>
                <a:tab pos="457200" algn="l"/>
              </a:tabLst>
            </a:pPr>
            <a:endParaRPr lang="nl-NL" sz="23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pPr marL="457200" lvl="0" indent="-457200">
              <a:lnSpc>
                <a:spcPct val="120000"/>
              </a:lnSpc>
              <a:spcAft>
                <a:spcPts val="800"/>
              </a:spcAft>
              <a:buClr>
                <a:srgbClr val="243A30"/>
              </a:buClr>
              <a:buFont typeface="Arial" panose="020B0604020202020204" pitchFamily="34" charset="0"/>
              <a:buChar char="•"/>
              <a:tabLst>
                <a:tab pos="457200" algn="l"/>
              </a:tabLst>
            </a:pPr>
            <a:r>
              <a:rPr lang="nl-NL" sz="31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Ondernemerschap</a:t>
            </a:r>
            <a:r>
              <a:rPr lang="nl-NL" sz="31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Voor studenten die beslissen om een eigen bedrijf te beginnen.</a:t>
            </a:r>
          </a:p>
          <a:p>
            <a:pPr marL="457200" lvl="0" indent="-457200">
              <a:lnSpc>
                <a:spcPct val="120000"/>
              </a:lnSpc>
              <a:spcAft>
                <a:spcPts val="800"/>
              </a:spcAft>
              <a:buClr>
                <a:srgbClr val="243A30"/>
              </a:buClr>
              <a:buFont typeface="Arial" panose="020B0604020202020204" pitchFamily="34" charset="0"/>
              <a:buChar char="•"/>
              <a:tabLst>
                <a:tab pos="457200" algn="l"/>
              </a:tabLst>
            </a:pPr>
            <a:r>
              <a:rPr lang="nl-NL" sz="31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Werken/studeren in het buitenland</a:t>
            </a:r>
            <a:r>
              <a:rPr lang="nl-NL" sz="31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Voor studenten die in het buitenland willen werken of studeren.</a:t>
            </a:r>
          </a:p>
          <a:p>
            <a:pPr marL="457200" lvl="0" indent="-457200">
              <a:lnSpc>
                <a:spcPct val="120000"/>
              </a:lnSpc>
              <a:spcAft>
                <a:spcPts val="800"/>
              </a:spcAft>
              <a:buClr>
                <a:srgbClr val="243A30"/>
              </a:buClr>
              <a:buFont typeface="Arial" panose="020B0604020202020204" pitchFamily="34" charset="0"/>
              <a:buChar char="•"/>
              <a:tabLst>
                <a:tab pos="457200" algn="l"/>
              </a:tabLst>
            </a:pPr>
            <a:r>
              <a:rPr lang="nl-NL" sz="31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Technologische innovaties</a:t>
            </a:r>
            <a:r>
              <a:rPr lang="nl-NL" sz="31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Voor studenten die geïnteresseerd zijn in nieuwe ontwikkelingen in bijvoorbeeld ICT of techniek.</a:t>
            </a:r>
          </a:p>
          <a:p>
            <a:pPr marL="457200" lvl="0" indent="-457200">
              <a:lnSpc>
                <a:spcPct val="120000"/>
              </a:lnSpc>
              <a:spcAft>
                <a:spcPts val="800"/>
              </a:spcAft>
              <a:buClr>
                <a:srgbClr val="243A30"/>
              </a:buClr>
              <a:buFont typeface="Arial" panose="020B0604020202020204" pitchFamily="34" charset="0"/>
              <a:buChar char="•"/>
              <a:tabLst>
                <a:tab pos="457200" algn="l"/>
              </a:tabLst>
            </a:pPr>
            <a:r>
              <a:rPr lang="nl-NL" sz="31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Vakinhoudelijke verdieping</a:t>
            </a:r>
            <a:r>
              <a:rPr lang="nl-NL" sz="31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Voor studenten die zich willen verdiepen binnen het vakgebied, zoals zorgtechnologie of sportinnovatie.</a:t>
            </a:r>
          </a:p>
          <a:p>
            <a:endParaRPr lang="nl-NL" dirty="0"/>
          </a:p>
        </p:txBody>
      </p:sp>
    </p:spTree>
    <p:extLst>
      <p:ext uri="{BB962C8B-B14F-4D97-AF65-F5344CB8AC3E}">
        <p14:creationId xmlns:p14="http://schemas.microsoft.com/office/powerpoint/2010/main" val="3784653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3BC28B7-9B94-BC0C-C180-84432756FAAC}"/>
              </a:ext>
            </a:extLst>
          </p:cNvPr>
          <p:cNvSpPr>
            <a:spLocks noGrp="1"/>
          </p:cNvSpPr>
          <p:nvPr>
            <p:ph type="title"/>
          </p:nvPr>
        </p:nvSpPr>
        <p:spPr/>
        <p:txBody>
          <a:bodyPr>
            <a:normAutofit/>
          </a:bodyPr>
          <a:lstStyle/>
          <a:p>
            <a:r>
              <a:rPr lang="nl-NL" sz="4200" dirty="0">
                <a:solidFill>
                  <a:srgbClr val="243A30"/>
                </a:solidFill>
                <a:latin typeface="Inter 18pt ExtraBold" panose="02000503000000020004" pitchFamily="2" charset="0"/>
                <a:ea typeface="Inter 18pt ExtraBold" panose="02000503000000020004" pitchFamily="2" charset="0"/>
              </a:rPr>
              <a:t>Het belang van keuzedelen voor de arbeidsmarkt</a:t>
            </a:r>
          </a:p>
        </p:txBody>
      </p:sp>
      <p:sp>
        <p:nvSpPr>
          <p:cNvPr id="3" name="Tijdelijke aanduiding voor inhoud 2">
            <a:extLst>
              <a:ext uri="{FF2B5EF4-FFF2-40B4-BE49-F238E27FC236}">
                <a16:creationId xmlns:a16="http://schemas.microsoft.com/office/drawing/2014/main" id="{B9277237-DF06-4D19-967F-E3EE92B28125}"/>
              </a:ext>
            </a:extLst>
          </p:cNvPr>
          <p:cNvSpPr>
            <a:spLocks noGrp="1"/>
          </p:cNvSpPr>
          <p:nvPr>
            <p:ph idx="1"/>
          </p:nvPr>
        </p:nvSpPr>
        <p:spPr>
          <a:xfrm>
            <a:off x="1143000" y="2675965"/>
            <a:ext cx="9872871" cy="4038600"/>
          </a:xfrm>
        </p:spPr>
        <p:txBody>
          <a:bodyPr/>
          <a:lstStyle/>
          <a:p>
            <a:pPr marL="342900" lvl="0" indent="-342900">
              <a:lnSpc>
                <a:spcPct val="115000"/>
              </a:lnSpc>
              <a:spcAft>
                <a:spcPts val="800"/>
              </a:spcAft>
              <a:buSzPts val="1000"/>
              <a:buFont typeface="Symbol" panose="05050102010706020507" pitchFamily="18" charset="2"/>
              <a:buChar char=""/>
              <a:tabLst>
                <a:tab pos="457200" algn="l"/>
              </a:tabLst>
            </a:pPr>
            <a:endPar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Aansluiting op sectorale eisen</a:t>
            </a:r>
            <a:endParaRPr lang="nl-NL" sz="2000" b="1" kern="100" dirty="0">
              <a:solidFill>
                <a:srgbClr val="243A30"/>
              </a:solidFill>
              <a:latin typeface="Inter 18pt" panose="02000503000000020004" pitchFamily="2" charset="0"/>
              <a:ea typeface="Inter 18pt" panose="02000503000000020004" pitchFamily="2" charset="0"/>
              <a:cs typeface="Times New Roman" panose="02020603050405020304" pitchFamily="18" charset="0"/>
            </a:endParaRP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Toename van inzetbaarheid</a:t>
            </a:r>
          </a:p>
          <a:p>
            <a:pPr marL="342900" lvl="0" indent="-342900">
              <a:lnSpc>
                <a:spcPct val="115000"/>
              </a:lnSpc>
              <a:spcAft>
                <a:spcPts val="800"/>
              </a:spcAft>
              <a:buSzPts val="1000"/>
              <a:buFont typeface="Symbol" panose="05050102010706020507" pitchFamily="18" charset="2"/>
              <a:buChar char=""/>
              <a:tabLst>
                <a:tab pos="457200" algn="l"/>
              </a:tabLst>
            </a:pPr>
            <a:endParaRPr lang="nl-NL" sz="2000" b="1" kern="100" dirty="0">
              <a:solidFill>
                <a:srgbClr val="243A30"/>
              </a:solidFill>
              <a:latin typeface="Inter 18pt" panose="02000503000000020004" pitchFamily="2" charset="0"/>
              <a:ea typeface="Inter 18pt" panose="02000503000000020004" pitchFamily="2" charset="0"/>
              <a:cs typeface="Times New Roman" panose="02020603050405020304" pitchFamily="18" charset="0"/>
            </a:endParaRPr>
          </a:p>
        </p:txBody>
      </p:sp>
      <p:pic>
        <p:nvPicPr>
          <p:cNvPr id="5" name="Afbeelding 4" descr="Afbeelding met Elektrische bedrading, stroomkring, buitenshuis&#10;&#10;Automatisch gegenereerde beschrijving">
            <a:extLst>
              <a:ext uri="{FF2B5EF4-FFF2-40B4-BE49-F238E27FC236}">
                <a16:creationId xmlns:a16="http://schemas.microsoft.com/office/drawing/2014/main" id="{E157C6DF-0053-FC0F-1F44-0C1EE74135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22546" y="1849498"/>
            <a:ext cx="2337222" cy="4155061"/>
          </a:xfrm>
          <a:prstGeom prst="rect">
            <a:avLst/>
          </a:prstGeom>
        </p:spPr>
      </p:pic>
    </p:spTree>
    <p:extLst>
      <p:ext uri="{BB962C8B-B14F-4D97-AF65-F5344CB8AC3E}">
        <p14:creationId xmlns:p14="http://schemas.microsoft.com/office/powerpoint/2010/main" val="384200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D184AE7-9B90-265F-52F0-616DE37E0503}"/>
              </a:ext>
            </a:extLst>
          </p:cNvPr>
          <p:cNvSpPr>
            <a:spLocks noGrp="1"/>
          </p:cNvSpPr>
          <p:nvPr>
            <p:ph type="title"/>
          </p:nvPr>
        </p:nvSpPr>
        <p:spPr/>
        <p:txBody>
          <a:bodyPr>
            <a:normAutofit fontScale="90000"/>
          </a:bodyPr>
          <a:lstStyle/>
          <a:p>
            <a:br>
              <a:rPr lang="nl-NL" sz="4700" b="1" kern="100" dirty="0">
                <a:latin typeface="Inter 18pt ExtraBold" panose="02000503000000020004" pitchFamily="2" charset="0"/>
                <a:ea typeface="Inter 18pt ExtraBold" panose="02000503000000020004" pitchFamily="2" charset="0"/>
                <a:cs typeface="Times New Roman" panose="02020603050405020304" pitchFamily="18" charset="0"/>
              </a:rPr>
            </a:br>
            <a:r>
              <a:rPr lang="nl-NL" sz="4700" b="1" kern="100" dirty="0">
                <a:solidFill>
                  <a:srgbClr val="243A30"/>
                </a:solidFill>
                <a:effectLst/>
                <a:latin typeface="Inter 18pt ExtraBold" panose="02000503000000020004" pitchFamily="2" charset="0"/>
                <a:ea typeface="Inter 18pt ExtraBold" panose="02000503000000020004" pitchFamily="2" charset="0"/>
                <a:cs typeface="Times New Roman" panose="02020603050405020304" pitchFamily="18" charset="0"/>
              </a:rPr>
              <a:t>Hoe keuzedelen bijdragen aan zelfontwikkeling</a:t>
            </a:r>
            <a:br>
              <a:rPr lang="nl-NL" sz="1800" kern="100" dirty="0">
                <a:effectLst/>
                <a:latin typeface="Aptos" panose="020B0004020202020204" pitchFamily="34" charset="0"/>
                <a:ea typeface="Aptos" panose="020B0004020202020204" pitchFamily="34" charset="0"/>
                <a:cs typeface="Times New Roman" panose="02020603050405020304" pitchFamily="18" charset="0"/>
              </a:rPr>
            </a:br>
            <a:endParaRPr lang="nl-NL" dirty="0"/>
          </a:p>
        </p:txBody>
      </p:sp>
      <p:sp>
        <p:nvSpPr>
          <p:cNvPr id="3" name="Tijdelijke aanduiding voor inhoud 2">
            <a:extLst>
              <a:ext uri="{FF2B5EF4-FFF2-40B4-BE49-F238E27FC236}">
                <a16:creationId xmlns:a16="http://schemas.microsoft.com/office/drawing/2014/main" id="{9C7DFAC8-2EC2-BFC7-D6A3-D391FE07EF56}"/>
              </a:ext>
            </a:extLst>
          </p:cNvPr>
          <p:cNvSpPr>
            <a:spLocks noGrp="1"/>
          </p:cNvSpPr>
          <p:nvPr>
            <p:ph idx="1"/>
          </p:nvPr>
        </p:nvSpPr>
        <p:spPr>
          <a:xfrm>
            <a:off x="1143000" y="2622176"/>
            <a:ext cx="6468035" cy="4038600"/>
          </a:xfrm>
        </p:spPr>
        <p:txBody>
          <a:bodyPr>
            <a:noAutofit/>
          </a:bodyPr>
          <a:lstStyle/>
          <a:p>
            <a:pPr marL="342900" lvl="0" indent="-342900">
              <a:lnSpc>
                <a:spcPct val="115000"/>
              </a:lnSpc>
              <a:spcAft>
                <a:spcPts val="800"/>
              </a:spcAft>
              <a:buClr>
                <a:srgbClr val="243A30"/>
              </a:buClr>
              <a:buFont typeface="Arial" panose="020B0604020202020204" pitchFamily="34" charset="0"/>
              <a:buChar char="•"/>
              <a:tabLst>
                <a:tab pos="457200" algn="l"/>
              </a:tabLst>
            </a:pPr>
            <a:endPar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Persoonlijke ontwikkeling</a:t>
            </a:r>
            <a:endPar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Leerlingenperspectief</a:t>
            </a:r>
          </a:p>
        </p:txBody>
      </p:sp>
      <p:pic>
        <p:nvPicPr>
          <p:cNvPr id="5" name="Afbeelding 4" descr="Afbeelding met tekst, bloempot, kamerplant, vaas&#10;&#10;Automatisch gegenereerde beschrijving">
            <a:extLst>
              <a:ext uri="{FF2B5EF4-FFF2-40B4-BE49-F238E27FC236}">
                <a16:creationId xmlns:a16="http://schemas.microsoft.com/office/drawing/2014/main" id="{7E1FF659-53F7-53D2-72EC-6A8334C581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3824" y="1829696"/>
            <a:ext cx="3194696" cy="3899647"/>
          </a:xfrm>
          <a:prstGeom prst="rect">
            <a:avLst/>
          </a:prstGeom>
        </p:spPr>
      </p:pic>
    </p:spTree>
    <p:extLst>
      <p:ext uri="{BB962C8B-B14F-4D97-AF65-F5344CB8AC3E}">
        <p14:creationId xmlns:p14="http://schemas.microsoft.com/office/powerpoint/2010/main" val="625677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F6AD6F5-7B52-0833-55AA-50E22863E1A2}"/>
              </a:ext>
            </a:extLst>
          </p:cNvPr>
          <p:cNvSpPr>
            <a:spLocks noGrp="1"/>
          </p:cNvSpPr>
          <p:nvPr>
            <p:ph type="title"/>
          </p:nvPr>
        </p:nvSpPr>
        <p:spPr/>
        <p:txBody>
          <a:bodyPr/>
          <a:lstStyle/>
          <a:p>
            <a:r>
              <a:rPr lang="nl-NL" sz="4400" b="1" kern="100" dirty="0">
                <a:solidFill>
                  <a:srgbClr val="243A30"/>
                </a:solidFill>
                <a:effectLst/>
                <a:latin typeface="Inter 18pt ExtraBold" panose="02000503000000020004" pitchFamily="2" charset="0"/>
                <a:ea typeface="Inter 18pt ExtraBold" panose="02000503000000020004" pitchFamily="2" charset="0"/>
                <a:cs typeface="Times New Roman" panose="02020603050405020304" pitchFamily="18" charset="0"/>
              </a:rPr>
              <a:t>Hoe keuzedelen bijdragen aan zelfontwikkeling</a:t>
            </a:r>
            <a:endParaRPr lang="nl-NL" dirty="0"/>
          </a:p>
        </p:txBody>
      </p:sp>
      <p:sp>
        <p:nvSpPr>
          <p:cNvPr id="3" name="Tijdelijke aanduiding voor inhoud 2">
            <a:extLst>
              <a:ext uri="{FF2B5EF4-FFF2-40B4-BE49-F238E27FC236}">
                <a16:creationId xmlns:a16="http://schemas.microsoft.com/office/drawing/2014/main" id="{077458D5-7687-A486-A4AD-125D9A13A654}"/>
              </a:ext>
            </a:extLst>
          </p:cNvPr>
          <p:cNvSpPr>
            <a:spLocks noGrp="1"/>
          </p:cNvSpPr>
          <p:nvPr>
            <p:ph idx="1"/>
          </p:nvPr>
        </p:nvSpPr>
        <p:spPr>
          <a:xfrm>
            <a:off x="1143000" y="2819400"/>
            <a:ext cx="9872871" cy="4038600"/>
          </a:xfrm>
        </p:spPr>
        <p:txBody>
          <a:bodyPr/>
          <a:lstStyle/>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Betrokkenheid van het bedrijfsleven</a:t>
            </a: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a:t>
            </a: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Stages en keuzedelen</a:t>
            </a: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Toekomstige trends en aanpassingen</a:t>
            </a:r>
            <a:r>
              <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 </a:t>
            </a:r>
          </a:p>
          <a:p>
            <a:pPr marL="342900" lvl="0" indent="-342900">
              <a:lnSpc>
                <a:spcPct val="115000"/>
              </a:lnSpc>
              <a:spcAft>
                <a:spcPts val="800"/>
              </a:spcAft>
              <a:buClr>
                <a:srgbClr val="243A30"/>
              </a:buClr>
              <a:buFont typeface="Arial" panose="020B0604020202020204" pitchFamily="34" charset="0"/>
              <a:buChar char="•"/>
              <a:tabLst>
                <a:tab pos="457200" algn="l"/>
              </a:tabLst>
            </a:pPr>
            <a:r>
              <a:rPr lang="nl-NL" sz="2000" b="1"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rPr>
              <a:t>Flexibilisering van onderwijs</a:t>
            </a:r>
            <a:endParaRPr lang="nl-NL" sz="2000" kern="100" dirty="0">
              <a:solidFill>
                <a:srgbClr val="243A30"/>
              </a:solidFill>
              <a:effectLst/>
              <a:latin typeface="Inter 18pt" panose="02000503000000020004" pitchFamily="2" charset="0"/>
              <a:ea typeface="Inter 18pt" panose="02000503000000020004" pitchFamily="2" charset="0"/>
              <a:cs typeface="Times New Roman" panose="02020603050405020304" pitchFamily="18" charset="0"/>
            </a:endParaRPr>
          </a:p>
          <a:p>
            <a:endParaRPr lang="nl-NL" dirty="0"/>
          </a:p>
        </p:txBody>
      </p:sp>
      <p:pic>
        <p:nvPicPr>
          <p:cNvPr id="6" name="Afbeelding 5" descr="Afbeelding met verbruiksartikelen voor kantoor, pen, Kantoorinstrument, Kantoorapparatuur&#10;&#10;Automatisch gegenereerde beschrijving">
            <a:extLst>
              <a:ext uri="{FF2B5EF4-FFF2-40B4-BE49-F238E27FC236}">
                <a16:creationId xmlns:a16="http://schemas.microsoft.com/office/drawing/2014/main" id="{97E3B92A-9830-2DA5-73A6-BB6D09D118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9044" y="2190076"/>
            <a:ext cx="4518878" cy="3388659"/>
          </a:xfrm>
          <a:prstGeom prst="rect">
            <a:avLst/>
          </a:prstGeom>
        </p:spPr>
      </p:pic>
    </p:spTree>
    <p:extLst>
      <p:ext uri="{BB962C8B-B14F-4D97-AF65-F5344CB8AC3E}">
        <p14:creationId xmlns:p14="http://schemas.microsoft.com/office/powerpoint/2010/main" val="4055005239"/>
      </p:ext>
    </p:extLst>
  </p:cSld>
  <p:clrMapOvr>
    <a:masterClrMapping/>
  </p:clrMapOvr>
</p:sld>
</file>

<file path=ppt/theme/theme1.xml><?xml version="1.0" encoding="utf-8"?>
<a:theme xmlns:a="http://schemas.openxmlformats.org/drawingml/2006/main" name="Basis">
  <a:themeElements>
    <a:clrScheme name="Aangepast 1">
      <a:dk1>
        <a:srgbClr val="243A30"/>
      </a:dk1>
      <a:lt1>
        <a:sysClr val="window" lastClr="FFFFFF"/>
      </a:lt1>
      <a:dk2>
        <a:srgbClr val="243A30"/>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Glanzend">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docProps/app.xml><?xml version="1.0" encoding="utf-8"?>
<Properties xmlns="http://schemas.openxmlformats.org/officeDocument/2006/extended-properties" xmlns:vt="http://schemas.openxmlformats.org/officeDocument/2006/docPropsVTypes">
  <Template>Basis</Template>
  <TotalTime>579</TotalTime>
  <Words>529</Words>
  <Application>Microsoft Office PowerPoint</Application>
  <PresentationFormat>Breedbeeld</PresentationFormat>
  <Paragraphs>74</Paragraphs>
  <Slides>14</Slides>
  <Notes>0</Notes>
  <HiddenSlides>0</HiddenSlides>
  <MMClips>0</MMClips>
  <ScaleCrop>false</ScaleCrop>
  <HeadingPairs>
    <vt:vector size="6" baseType="variant">
      <vt:variant>
        <vt:lpstr>Gebruikte lettertypen</vt:lpstr>
      </vt:variant>
      <vt:variant>
        <vt:i4>9</vt:i4>
      </vt:variant>
      <vt:variant>
        <vt:lpstr>Thema</vt:lpstr>
      </vt:variant>
      <vt:variant>
        <vt:i4>1</vt:i4>
      </vt:variant>
      <vt:variant>
        <vt:lpstr>Diatitels</vt:lpstr>
      </vt:variant>
      <vt:variant>
        <vt:i4>14</vt:i4>
      </vt:variant>
    </vt:vector>
  </HeadingPairs>
  <TitlesOfParts>
    <vt:vector size="24" baseType="lpstr">
      <vt:lpstr>Aptos</vt:lpstr>
      <vt:lpstr>Arial</vt:lpstr>
      <vt:lpstr>Corbel</vt:lpstr>
      <vt:lpstr>Gill Sans MT</vt:lpstr>
      <vt:lpstr>Inter 18pt</vt:lpstr>
      <vt:lpstr>Inter 18pt ExtraBold</vt:lpstr>
      <vt:lpstr>Inter 24pt</vt:lpstr>
      <vt:lpstr>Inter 24pt ExtraBold</vt:lpstr>
      <vt:lpstr>Symbol</vt:lpstr>
      <vt:lpstr>Basis</vt:lpstr>
      <vt:lpstr>Presentatie  Ouderavond TCR</vt:lpstr>
      <vt:lpstr>Inhoudsopgave</vt:lpstr>
      <vt:lpstr>Introductie Keuzedelen</vt:lpstr>
      <vt:lpstr>Voordelen van Keuzedelen</vt:lpstr>
      <vt:lpstr>Waarom bestaan keuzedelen?</vt:lpstr>
      <vt:lpstr>Hoe werken keuzedelen?</vt:lpstr>
      <vt:lpstr>Het belang van keuzedelen voor de arbeidsmarkt</vt:lpstr>
      <vt:lpstr> Hoe keuzedelen bijdragen aan zelfontwikkeling </vt:lpstr>
      <vt:lpstr>Hoe keuzedelen bijdragen aan zelfontwikkeling</vt:lpstr>
      <vt:lpstr>Voorbeelden van keuzedelen</vt:lpstr>
      <vt:lpstr>Het proces van kiezen</vt:lpstr>
      <vt:lpstr> Het Belang van Keuzedelen voor de Arbeidsmarkt </vt:lpstr>
      <vt:lpstr>Conclusie van keuzedelen</vt:lpstr>
      <vt:lpstr>Vragen?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Furkan Kara</dc:creator>
  <cp:lastModifiedBy>Furkan Kara</cp:lastModifiedBy>
  <cp:revision>1</cp:revision>
  <dcterms:created xsi:type="dcterms:W3CDTF">2024-09-27T11:17:06Z</dcterms:created>
  <dcterms:modified xsi:type="dcterms:W3CDTF">2024-10-07T20:56:38Z</dcterms:modified>
</cp:coreProperties>
</file>

<file path=docProps/thumbnail.jpeg>
</file>